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Proxima Nova"/>
      <p:regular r:id="rId27"/>
      <p:bold r:id="rId28"/>
      <p:italic r:id="rId29"/>
      <p:boldItalic r:id="rId30"/>
    </p:embeddedFont>
    <p:embeddedFont>
      <p:font typeface="Roboto"/>
      <p:regular r:id="rId31"/>
      <p:bold r:id="rId32"/>
      <p:italic r:id="rId33"/>
      <p:boldItalic r:id="rId34"/>
    </p:embeddedFont>
    <p:embeddedFont>
      <p:font typeface="Lora"/>
      <p:regular r:id="rId35"/>
      <p:bold r:id="rId36"/>
      <p:italic r:id="rId37"/>
      <p:boldItalic r:id="rId38"/>
    </p:embeddedFont>
    <p:embeddedFont>
      <p:font typeface="Encode Sans Semi Condense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EncodeSansSemiCondensed-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regular.fntdata"/><Relationship Id="rId30" Type="http://schemas.openxmlformats.org/officeDocument/2006/relationships/font" Target="fonts/ProximaNova-boldItalic.fntdata"/><Relationship Id="rId11" Type="http://schemas.openxmlformats.org/officeDocument/2006/relationships/slide" Target="slides/slide7.xml"/><Relationship Id="rId33" Type="http://schemas.openxmlformats.org/officeDocument/2006/relationships/font" Target="fonts/Roboto-italic.fntdata"/><Relationship Id="rId10" Type="http://schemas.openxmlformats.org/officeDocument/2006/relationships/slide" Target="slides/slide6.xml"/><Relationship Id="rId32" Type="http://schemas.openxmlformats.org/officeDocument/2006/relationships/font" Target="fonts/Roboto-bold.fntdata"/><Relationship Id="rId13" Type="http://schemas.openxmlformats.org/officeDocument/2006/relationships/slide" Target="slides/slide9.xml"/><Relationship Id="rId35" Type="http://schemas.openxmlformats.org/officeDocument/2006/relationships/font" Target="fonts/Lora-regular.fntdata"/><Relationship Id="rId12" Type="http://schemas.openxmlformats.org/officeDocument/2006/relationships/slide" Target="slides/slide8.xml"/><Relationship Id="rId34" Type="http://schemas.openxmlformats.org/officeDocument/2006/relationships/font" Target="fonts/Roboto-boldItalic.fntdata"/><Relationship Id="rId15" Type="http://schemas.openxmlformats.org/officeDocument/2006/relationships/slide" Target="slides/slide11.xml"/><Relationship Id="rId37" Type="http://schemas.openxmlformats.org/officeDocument/2006/relationships/font" Target="fonts/Lora-italic.fntdata"/><Relationship Id="rId14" Type="http://schemas.openxmlformats.org/officeDocument/2006/relationships/slide" Target="slides/slide10.xml"/><Relationship Id="rId36" Type="http://schemas.openxmlformats.org/officeDocument/2006/relationships/font" Target="fonts/Lora-bold.fntdata"/><Relationship Id="rId17" Type="http://schemas.openxmlformats.org/officeDocument/2006/relationships/slide" Target="slides/slide13.xml"/><Relationship Id="rId39" Type="http://schemas.openxmlformats.org/officeDocument/2006/relationships/font" Target="fonts/EncodeSansSemiCondensed-regular.fntdata"/><Relationship Id="rId16" Type="http://schemas.openxmlformats.org/officeDocument/2006/relationships/slide" Target="slides/slide12.xml"/><Relationship Id="rId38" Type="http://schemas.openxmlformats.org/officeDocument/2006/relationships/font" Target="fonts/Lora-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16fd960528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16fd960528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16fd960528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16fd960528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16fd960528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16fd960528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16fd96052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16fd96052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9fe33d863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9fe33d863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9fe33d863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9fe33d863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9fe33d863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9fe33d863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16fd96052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16fd96052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a12912c18c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a12912c18c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16fd96052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16fd96052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9fe33d863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9fe33d863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9fe33d863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9fe33d863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16fd96052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16fd96052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a12912c18c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a12912c18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a12912c18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a12912c1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9fe33d863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9fe33d863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9f665d9e5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9f665d9e5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9fe33d863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9fe33d863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9fe33d863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9fe33d863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9fe33d863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9fe33d863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16fd96052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16fd96052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5" y="3158400"/>
            <a:ext cx="9144000" cy="1985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3702150" y="3083967"/>
            <a:ext cx="17397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idx="1" type="subTitle"/>
          </p:nvPr>
        </p:nvSpPr>
        <p:spPr>
          <a:xfrm>
            <a:off x="-36175" y="3562850"/>
            <a:ext cx="9144000" cy="11940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5200"/>
              <a:buNone/>
              <a:defRPr sz="4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3" name="Google Shape;13;p2"/>
          <p:cNvPicPr preferRelativeResize="0"/>
          <p:nvPr/>
        </p:nvPicPr>
        <p:blipFill>
          <a:blip r:embed="rId2">
            <a:alphaModFix/>
          </a:blip>
          <a:stretch>
            <a:fillRect/>
          </a:stretch>
        </p:blipFill>
        <p:spPr>
          <a:xfrm>
            <a:off x="3145751" y="304800"/>
            <a:ext cx="2852499" cy="25263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6" name="Shape 76"/>
        <p:cNvGrpSpPr/>
        <p:nvPr/>
      </p:nvGrpSpPr>
      <p:grpSpPr>
        <a:xfrm>
          <a:off x="0" y="0"/>
          <a:ext cx="0" cy="0"/>
          <a:chOff x="0" y="0"/>
          <a:chExt cx="0" cy="0"/>
        </a:xfrm>
      </p:grpSpPr>
      <p:sp>
        <p:nvSpPr>
          <p:cNvPr id="77" name="Google Shape;77;p11"/>
          <p:cNvSpPr txBox="1"/>
          <p:nvPr>
            <p:ph hasCustomPrompt="1" type="title"/>
          </p:nvPr>
        </p:nvSpPr>
        <p:spPr>
          <a:xfrm>
            <a:off x="3514725" y="1866675"/>
            <a:ext cx="4110000" cy="8676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b="1" sz="5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8" name="Google Shape;78;p11"/>
          <p:cNvSpPr txBox="1"/>
          <p:nvPr>
            <p:ph idx="1" type="body"/>
          </p:nvPr>
        </p:nvSpPr>
        <p:spPr>
          <a:xfrm>
            <a:off x="3514725" y="2831350"/>
            <a:ext cx="4110000" cy="848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a:lvl1pPr>
            <a:lvl2pPr indent="-323850" lvl="1" marL="914400" marR="0" rtl="0" algn="l">
              <a:lnSpc>
                <a:spcPct val="115000"/>
              </a:lnSpc>
              <a:spcBef>
                <a:spcPts val="1600"/>
              </a:spcBef>
              <a:spcAft>
                <a:spcPts val="0"/>
              </a:spcAft>
              <a:buSzPts val="1500"/>
              <a:buChar char="○"/>
              <a:defRPr/>
            </a:lvl2pPr>
            <a:lvl3pPr indent="-323850" lvl="2" marL="1371600" marR="0" rtl="0" algn="l">
              <a:lnSpc>
                <a:spcPct val="115000"/>
              </a:lnSpc>
              <a:spcBef>
                <a:spcPts val="1600"/>
              </a:spcBef>
              <a:spcAft>
                <a:spcPts val="0"/>
              </a:spcAft>
              <a:buSzPts val="1500"/>
              <a:buChar char="■"/>
              <a:defRPr/>
            </a:lvl3pPr>
            <a:lvl4pPr indent="-323850" lvl="3" marL="1828800" marR="0" rtl="0" algn="l">
              <a:lnSpc>
                <a:spcPct val="115000"/>
              </a:lnSpc>
              <a:spcBef>
                <a:spcPts val="1600"/>
              </a:spcBef>
              <a:spcAft>
                <a:spcPts val="0"/>
              </a:spcAft>
              <a:buSzPts val="1500"/>
              <a:buChar char="●"/>
              <a:defRPr/>
            </a:lvl4pPr>
            <a:lvl5pPr indent="-323850" lvl="4" marL="2286000" marR="0" rtl="0" algn="l">
              <a:lnSpc>
                <a:spcPct val="115000"/>
              </a:lnSpc>
              <a:spcBef>
                <a:spcPts val="1600"/>
              </a:spcBef>
              <a:spcAft>
                <a:spcPts val="0"/>
              </a:spcAft>
              <a:buSzPts val="1500"/>
              <a:buChar char="○"/>
              <a:defRPr/>
            </a:lvl5pPr>
            <a:lvl6pPr indent="-323850" lvl="5" marL="2743200" marR="0" rtl="0" algn="l">
              <a:lnSpc>
                <a:spcPct val="115000"/>
              </a:lnSpc>
              <a:spcBef>
                <a:spcPts val="1600"/>
              </a:spcBef>
              <a:spcAft>
                <a:spcPts val="0"/>
              </a:spcAft>
              <a:buSzPts val="1500"/>
              <a:buChar char="■"/>
              <a:defRPr/>
            </a:lvl6pPr>
            <a:lvl7pPr indent="-323850" lvl="6" marL="3200400" rtl="0" algn="ctr">
              <a:spcBef>
                <a:spcPts val="1600"/>
              </a:spcBef>
              <a:spcAft>
                <a:spcPts val="0"/>
              </a:spcAft>
              <a:buSzPts val="1500"/>
              <a:buChar char="●"/>
              <a:defRPr/>
            </a:lvl7pPr>
            <a:lvl8pPr indent="-323850" lvl="7" marL="3657600" rtl="0" algn="ctr">
              <a:spcBef>
                <a:spcPts val="1600"/>
              </a:spcBef>
              <a:spcAft>
                <a:spcPts val="0"/>
              </a:spcAft>
              <a:buSzPts val="1500"/>
              <a:buChar char="○"/>
              <a:defRPr/>
            </a:lvl8pPr>
            <a:lvl9pPr indent="-323850" lvl="8" marL="4114800" rtl="0" algn="ctr">
              <a:spcBef>
                <a:spcPts val="1600"/>
              </a:spcBef>
              <a:spcAft>
                <a:spcPts val="1600"/>
              </a:spcAft>
              <a:buSzPts val="1500"/>
              <a:buChar char="■"/>
              <a:defRPr/>
            </a:lvl9pPr>
          </a:lstStyle>
          <a:p/>
        </p:txBody>
      </p:sp>
      <p:sp>
        <p:nvSpPr>
          <p:cNvPr id="79" name="Google Shape;79;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1"/>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
        <p:nvSpPr>
          <p:cNvPr id="81" name="Google Shape;81;p11"/>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txBox="1"/>
          <p:nvPr>
            <p:ph idx="2"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83" name="Google Shape;83;p11"/>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1"/>
          <p:cNvPicPr preferRelativeResize="0"/>
          <p:nvPr/>
        </p:nvPicPr>
        <p:blipFill>
          <a:blip r:embed="rId2">
            <a:alphaModFix/>
          </a:blip>
          <a:stretch>
            <a:fillRect/>
          </a:stretch>
        </p:blipFill>
        <p:spPr>
          <a:xfrm>
            <a:off x="405950" y="332869"/>
            <a:ext cx="2083449" cy="5117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5" name="Shape 85"/>
        <p:cNvGrpSpPr/>
        <p:nvPr/>
      </p:nvGrpSpPr>
      <p:grpSpPr>
        <a:xfrm>
          <a:off x="0" y="0"/>
          <a:ext cx="0" cy="0"/>
          <a:chOff x="0" y="0"/>
          <a:chExt cx="0" cy="0"/>
        </a:xfrm>
      </p:grpSpPr>
      <p:sp>
        <p:nvSpPr>
          <p:cNvPr id="86" name="Google Shape;86;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7" name="Google Shape;87;p12"/>
          <p:cNvPicPr preferRelativeResize="0"/>
          <p:nvPr/>
        </p:nvPicPr>
        <p:blipFill>
          <a:blip r:embed="rId2">
            <a:alphaModFix/>
          </a:blip>
          <a:stretch>
            <a:fillRect/>
          </a:stretch>
        </p:blipFill>
        <p:spPr>
          <a:xfrm flipH="1">
            <a:off x="33852" y="4749850"/>
            <a:ext cx="415811" cy="353750"/>
          </a:xfrm>
          <a:prstGeom prst="rect">
            <a:avLst/>
          </a:prstGeom>
          <a:noFill/>
          <a:ln>
            <a:noFill/>
          </a:ln>
        </p:spPr>
      </p:pic>
      <p:sp>
        <p:nvSpPr>
          <p:cNvPr id="88" name="Google Shape;88;p12"/>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89" name="Shape 89"/>
        <p:cNvGrpSpPr/>
        <p:nvPr/>
      </p:nvGrpSpPr>
      <p:grpSpPr>
        <a:xfrm>
          <a:off x="0" y="0"/>
          <a:ext cx="0" cy="0"/>
          <a:chOff x="0" y="0"/>
          <a:chExt cx="0" cy="0"/>
        </a:xfrm>
      </p:grpSpPr>
      <p:sp>
        <p:nvSpPr>
          <p:cNvPr id="90" name="Google Shape;90;p13"/>
          <p:cNvSpPr txBox="1"/>
          <p:nvPr>
            <p:ph hasCustomPrompt="1" type="title"/>
          </p:nvPr>
        </p:nvSpPr>
        <p:spPr>
          <a:xfrm>
            <a:off x="3517750" y="945025"/>
            <a:ext cx="2102700" cy="4062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91" name="Google Shape;91;p13"/>
          <p:cNvSpPr txBox="1"/>
          <p:nvPr>
            <p:ph idx="1" type="subTitle"/>
          </p:nvPr>
        </p:nvSpPr>
        <p:spPr>
          <a:xfrm>
            <a:off x="3517750" y="1336675"/>
            <a:ext cx="21018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92" name="Google Shape;92;p13"/>
          <p:cNvSpPr txBox="1"/>
          <p:nvPr>
            <p:ph idx="2" type="subTitle"/>
          </p:nvPr>
        </p:nvSpPr>
        <p:spPr>
          <a:xfrm>
            <a:off x="3517750" y="1783200"/>
            <a:ext cx="2103300" cy="7200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93" name="Google Shape;93;p13"/>
          <p:cNvSpPr txBox="1"/>
          <p:nvPr>
            <p:ph hasCustomPrompt="1" idx="3" type="title"/>
          </p:nvPr>
        </p:nvSpPr>
        <p:spPr>
          <a:xfrm>
            <a:off x="5815600" y="945025"/>
            <a:ext cx="2100600" cy="4062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94" name="Google Shape;94;p13"/>
          <p:cNvSpPr txBox="1"/>
          <p:nvPr>
            <p:ph idx="4" type="subTitle"/>
          </p:nvPr>
        </p:nvSpPr>
        <p:spPr>
          <a:xfrm>
            <a:off x="5815600" y="1336675"/>
            <a:ext cx="20997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95" name="Google Shape;95;p13"/>
          <p:cNvSpPr txBox="1"/>
          <p:nvPr>
            <p:ph idx="5" type="subTitle"/>
          </p:nvPr>
        </p:nvSpPr>
        <p:spPr>
          <a:xfrm>
            <a:off x="5815600" y="1783200"/>
            <a:ext cx="2103300" cy="7200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96" name="Google Shape;96;p13"/>
          <p:cNvSpPr txBox="1"/>
          <p:nvPr>
            <p:ph hasCustomPrompt="1" idx="6" type="title"/>
          </p:nvPr>
        </p:nvSpPr>
        <p:spPr>
          <a:xfrm>
            <a:off x="3517750" y="3249125"/>
            <a:ext cx="2102100" cy="4062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97" name="Google Shape;97;p13"/>
          <p:cNvSpPr txBox="1"/>
          <p:nvPr>
            <p:ph idx="7" type="subTitle"/>
          </p:nvPr>
        </p:nvSpPr>
        <p:spPr>
          <a:xfrm>
            <a:off x="3517750" y="3636275"/>
            <a:ext cx="21012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98" name="Google Shape;98;p13"/>
          <p:cNvSpPr txBox="1"/>
          <p:nvPr>
            <p:ph idx="8" type="subTitle"/>
          </p:nvPr>
        </p:nvSpPr>
        <p:spPr>
          <a:xfrm>
            <a:off x="3517750" y="4076750"/>
            <a:ext cx="2103300" cy="7200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99" name="Google Shape;99;p13"/>
          <p:cNvSpPr txBox="1"/>
          <p:nvPr>
            <p:ph hasCustomPrompt="1" idx="9" type="title"/>
          </p:nvPr>
        </p:nvSpPr>
        <p:spPr>
          <a:xfrm>
            <a:off x="5815600" y="3249125"/>
            <a:ext cx="2100600" cy="4062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100" name="Google Shape;100;p13"/>
          <p:cNvSpPr txBox="1"/>
          <p:nvPr>
            <p:ph idx="13" type="subTitle"/>
          </p:nvPr>
        </p:nvSpPr>
        <p:spPr>
          <a:xfrm>
            <a:off x="5815600" y="3636275"/>
            <a:ext cx="20997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01" name="Google Shape;101;p13"/>
          <p:cNvSpPr txBox="1"/>
          <p:nvPr>
            <p:ph idx="14" type="subTitle"/>
          </p:nvPr>
        </p:nvSpPr>
        <p:spPr>
          <a:xfrm>
            <a:off x="5815600" y="4076750"/>
            <a:ext cx="2103300" cy="7200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02" name="Google Shape;102;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13"/>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
        <p:nvSpPr>
          <p:cNvPr id="104" name="Google Shape;104;p13"/>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txBox="1"/>
          <p:nvPr>
            <p:ph idx="15"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106" name="Google Shape;106;p13"/>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13"/>
          <p:cNvPicPr preferRelativeResize="0"/>
          <p:nvPr/>
        </p:nvPicPr>
        <p:blipFill>
          <a:blip r:embed="rId2">
            <a:alphaModFix/>
          </a:blip>
          <a:stretch>
            <a:fillRect/>
          </a:stretch>
        </p:blipFill>
        <p:spPr>
          <a:xfrm>
            <a:off x="405950" y="332869"/>
            <a:ext cx="2083449" cy="511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108" name="Shape 108"/>
        <p:cNvGrpSpPr/>
        <p:nvPr/>
      </p:nvGrpSpPr>
      <p:grpSpPr>
        <a:xfrm>
          <a:off x="0" y="0"/>
          <a:ext cx="0" cy="0"/>
          <a:chOff x="0" y="0"/>
          <a:chExt cx="0" cy="0"/>
        </a:xfrm>
      </p:grpSpPr>
      <p:sp>
        <p:nvSpPr>
          <p:cNvPr id="109" name="Google Shape;109;p14"/>
          <p:cNvSpPr/>
          <p:nvPr/>
        </p:nvSpPr>
        <p:spPr>
          <a:xfrm>
            <a:off x="6248400" y="5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idx="1" type="subTitle"/>
          </p:nvPr>
        </p:nvSpPr>
        <p:spPr>
          <a:xfrm flipH="1">
            <a:off x="1595075" y="50"/>
            <a:ext cx="3242100" cy="5143500"/>
          </a:xfrm>
          <a:prstGeom prst="rect">
            <a:avLst/>
          </a:prstGeom>
        </p:spPr>
        <p:txBody>
          <a:bodyPr anchorCtr="0" anchor="ctr" bIns="91425" lIns="91425" spcFirstLastPara="1" rIns="91425" wrap="square" tIns="91425">
            <a:noAutofit/>
          </a:bodyPr>
          <a:lstStyle>
            <a:lvl1pPr indent="-127000" lvl="0" marL="0" marR="0" rtl="0" algn="r">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11" name="Google Shape;111;p14"/>
          <p:cNvSpPr txBox="1"/>
          <p:nvPr>
            <p:ph type="title"/>
          </p:nvPr>
        </p:nvSpPr>
        <p:spPr>
          <a:xfrm flipH="1">
            <a:off x="6328500" y="1712250"/>
            <a:ext cx="2185500" cy="1719000"/>
          </a:xfrm>
          <a:prstGeom prst="rect">
            <a:avLst/>
          </a:prstGeom>
        </p:spPr>
        <p:txBody>
          <a:bodyPr anchorCtr="0" anchor="ctr" bIns="91425" lIns="91425" spcFirstLastPara="1" rIns="91425" wrap="square" tIns="91425">
            <a:noAutofit/>
          </a:bodyPr>
          <a:lstStyle>
            <a:lvl1pPr lvl="0" rtl="0" algn="r">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112" name="Google Shape;112;p14"/>
          <p:cNvSpPr/>
          <p:nvPr/>
        </p:nvSpPr>
        <p:spPr>
          <a:xfrm rot="-5402642">
            <a:off x="5275357" y="2349975"/>
            <a:ext cx="390300" cy="1464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14" name="Google Shape;114;p14"/>
          <p:cNvPicPr preferRelativeResize="0"/>
          <p:nvPr/>
        </p:nvPicPr>
        <p:blipFill>
          <a:blip r:embed="rId2">
            <a:alphaModFix/>
          </a:blip>
          <a:stretch>
            <a:fillRect/>
          </a:stretch>
        </p:blipFill>
        <p:spPr>
          <a:xfrm flipH="1">
            <a:off x="33852" y="4749850"/>
            <a:ext cx="415811" cy="353750"/>
          </a:xfrm>
          <a:prstGeom prst="rect">
            <a:avLst/>
          </a:prstGeom>
          <a:noFill/>
          <a:ln>
            <a:noFill/>
          </a:ln>
        </p:spPr>
      </p:pic>
      <p:sp>
        <p:nvSpPr>
          <p:cNvPr id="115" name="Google Shape;115;p14"/>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lt1"/>
                </a:solidFill>
                <a:latin typeface="Lora"/>
                <a:ea typeface="Lora"/>
                <a:cs typeface="Lora"/>
                <a:sym typeface="Lora"/>
              </a:rPr>
              <a:t>WINTER 2022-2023</a:t>
            </a:r>
            <a:endParaRPr b="1" sz="1200">
              <a:solidFill>
                <a:schemeClr val="lt1"/>
              </a:solidFill>
              <a:latin typeface="Lora"/>
              <a:ea typeface="Lora"/>
              <a:cs typeface="Lora"/>
              <a:sym typeface="Lor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116" name="Shape 116"/>
        <p:cNvGrpSpPr/>
        <p:nvPr/>
      </p:nvGrpSpPr>
      <p:grpSpPr>
        <a:xfrm>
          <a:off x="0" y="0"/>
          <a:ext cx="0" cy="0"/>
          <a:chOff x="0" y="0"/>
          <a:chExt cx="0" cy="0"/>
        </a:xfrm>
      </p:grpSpPr>
      <p:sp>
        <p:nvSpPr>
          <p:cNvPr id="117" name="Google Shape;117;p15"/>
          <p:cNvSpPr txBox="1"/>
          <p:nvPr>
            <p:ph idx="1" type="subTitle"/>
          </p:nvPr>
        </p:nvSpPr>
        <p:spPr>
          <a:xfrm>
            <a:off x="4374125" y="398900"/>
            <a:ext cx="35517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18" name="Google Shape;118;p15"/>
          <p:cNvSpPr txBox="1"/>
          <p:nvPr>
            <p:ph idx="2" type="subTitle"/>
          </p:nvPr>
        </p:nvSpPr>
        <p:spPr>
          <a:xfrm>
            <a:off x="4374125" y="843156"/>
            <a:ext cx="35562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19" name="Google Shape;119;p15"/>
          <p:cNvSpPr txBox="1"/>
          <p:nvPr>
            <p:ph idx="3" type="subTitle"/>
          </p:nvPr>
        </p:nvSpPr>
        <p:spPr>
          <a:xfrm>
            <a:off x="4374125" y="3651120"/>
            <a:ext cx="35517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20" name="Google Shape;120;p15"/>
          <p:cNvSpPr txBox="1"/>
          <p:nvPr>
            <p:ph idx="4" type="subTitle"/>
          </p:nvPr>
        </p:nvSpPr>
        <p:spPr>
          <a:xfrm>
            <a:off x="4374125" y="4099201"/>
            <a:ext cx="35562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21" name="Google Shape;121;p15"/>
          <p:cNvSpPr txBox="1"/>
          <p:nvPr>
            <p:ph idx="5" type="subTitle"/>
          </p:nvPr>
        </p:nvSpPr>
        <p:spPr>
          <a:xfrm>
            <a:off x="4374125" y="2024610"/>
            <a:ext cx="35517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22" name="Google Shape;122;p15"/>
          <p:cNvSpPr txBox="1"/>
          <p:nvPr>
            <p:ph idx="6" type="subTitle"/>
          </p:nvPr>
        </p:nvSpPr>
        <p:spPr>
          <a:xfrm>
            <a:off x="4374125" y="2468916"/>
            <a:ext cx="35562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23" name="Google Shape;123;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4" name="Google Shape;124;p15"/>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
        <p:nvSpPr>
          <p:cNvPr id="125" name="Google Shape;125;p15"/>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txBox="1"/>
          <p:nvPr>
            <p:ph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127" name="Google Shape;127;p15"/>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15"/>
          <p:cNvPicPr preferRelativeResize="0"/>
          <p:nvPr/>
        </p:nvPicPr>
        <p:blipFill>
          <a:blip r:embed="rId2">
            <a:alphaModFix/>
          </a:blip>
          <a:stretch>
            <a:fillRect/>
          </a:stretch>
        </p:blipFill>
        <p:spPr>
          <a:xfrm>
            <a:off x="405950" y="332869"/>
            <a:ext cx="2083449" cy="5117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point 2">
  <p:cSld name="CUSTOM_6">
    <p:spTree>
      <p:nvGrpSpPr>
        <p:cNvPr id="129" name="Shape 129"/>
        <p:cNvGrpSpPr/>
        <p:nvPr/>
      </p:nvGrpSpPr>
      <p:grpSpPr>
        <a:xfrm>
          <a:off x="0" y="0"/>
          <a:ext cx="0" cy="0"/>
          <a:chOff x="0" y="0"/>
          <a:chExt cx="0" cy="0"/>
        </a:xfrm>
      </p:grpSpPr>
      <p:sp>
        <p:nvSpPr>
          <p:cNvPr id="130" name="Google Shape;130;p16"/>
          <p:cNvSpPr txBox="1"/>
          <p:nvPr>
            <p:ph idx="1" type="body"/>
          </p:nvPr>
        </p:nvSpPr>
        <p:spPr>
          <a:xfrm>
            <a:off x="3520925" y="336975"/>
            <a:ext cx="4896900" cy="4469700"/>
          </a:xfrm>
          <a:prstGeom prst="rect">
            <a:avLst/>
          </a:prstGeom>
        </p:spPr>
        <p:txBody>
          <a:bodyPr anchorCtr="0" anchor="ctr" bIns="91425" lIns="91425" spcFirstLastPara="1" rIns="91425" wrap="square" tIns="91425">
            <a:noAutofit/>
          </a:bodyPr>
          <a:lstStyle>
            <a:lvl1pPr indent="-323850" lvl="0" marL="457200" rtl="0">
              <a:lnSpc>
                <a:spcPct val="100000"/>
              </a:lnSpc>
              <a:spcBef>
                <a:spcPts val="0"/>
              </a:spcBef>
              <a:spcAft>
                <a:spcPts val="0"/>
              </a:spcAft>
              <a:buSzPts val="1500"/>
              <a:buChar char="●"/>
              <a:defRPr/>
            </a:lvl1pPr>
            <a:lvl2pPr indent="-323850" lvl="1" marL="914400" rtl="0">
              <a:lnSpc>
                <a:spcPct val="100000"/>
              </a:lnSpc>
              <a:spcBef>
                <a:spcPts val="1600"/>
              </a:spcBef>
              <a:spcAft>
                <a:spcPts val="0"/>
              </a:spcAft>
              <a:buSzPts val="1500"/>
              <a:buChar char="○"/>
              <a:defRPr sz="1200"/>
            </a:lvl2pPr>
            <a:lvl3pPr indent="-323850" lvl="2" marL="1371600" rtl="0">
              <a:spcBef>
                <a:spcPts val="1600"/>
              </a:spcBef>
              <a:spcAft>
                <a:spcPts val="0"/>
              </a:spcAft>
              <a:buSzPts val="1500"/>
              <a:buChar char="■"/>
              <a:defRPr/>
            </a:lvl3pPr>
            <a:lvl4pPr indent="-323850" lvl="3" marL="1828800" rtl="0">
              <a:spcBef>
                <a:spcPts val="1600"/>
              </a:spcBef>
              <a:spcAft>
                <a:spcPts val="0"/>
              </a:spcAft>
              <a:buSzPts val="1500"/>
              <a:buChar char="●"/>
              <a:defRPr/>
            </a:lvl4pPr>
            <a:lvl5pPr indent="-323850" lvl="4" marL="2286000" rtl="0">
              <a:spcBef>
                <a:spcPts val="1600"/>
              </a:spcBef>
              <a:spcAft>
                <a:spcPts val="0"/>
              </a:spcAft>
              <a:buSzPts val="1500"/>
              <a:buChar char="○"/>
              <a:defRPr/>
            </a:lvl5pPr>
            <a:lvl6pPr indent="-323850" lvl="5" marL="2743200" rtl="0">
              <a:spcBef>
                <a:spcPts val="1600"/>
              </a:spcBef>
              <a:spcAft>
                <a:spcPts val="0"/>
              </a:spcAft>
              <a:buSzPts val="1500"/>
              <a:buChar char="■"/>
              <a:defRPr/>
            </a:lvl6pPr>
            <a:lvl7pPr indent="-323850" lvl="6" marL="3200400" rtl="0">
              <a:spcBef>
                <a:spcPts val="1600"/>
              </a:spcBef>
              <a:spcAft>
                <a:spcPts val="0"/>
              </a:spcAft>
              <a:buSzPts val="1500"/>
              <a:buChar char="●"/>
              <a:defRPr/>
            </a:lvl7pPr>
            <a:lvl8pPr indent="-323850" lvl="7" marL="3657600" rtl="0">
              <a:spcBef>
                <a:spcPts val="1600"/>
              </a:spcBef>
              <a:spcAft>
                <a:spcPts val="0"/>
              </a:spcAft>
              <a:buSzPts val="1500"/>
              <a:buChar char="○"/>
              <a:defRPr/>
            </a:lvl8pPr>
            <a:lvl9pPr indent="-323850" lvl="8" marL="4114800" rtl="0">
              <a:spcBef>
                <a:spcPts val="1600"/>
              </a:spcBef>
              <a:spcAft>
                <a:spcPts val="1600"/>
              </a:spcAft>
              <a:buSzPts val="1500"/>
              <a:buChar char="■"/>
              <a:defRPr/>
            </a:lvl9pPr>
          </a:lstStyle>
          <a:p/>
        </p:txBody>
      </p:sp>
      <p:sp>
        <p:nvSpPr>
          <p:cNvPr id="131" name="Google Shape;131;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16"/>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
        <p:nvSpPr>
          <p:cNvPr id="133" name="Google Shape;133;p16"/>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txBox="1"/>
          <p:nvPr>
            <p:ph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135" name="Google Shape;135;p16"/>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16"/>
          <p:cNvPicPr preferRelativeResize="0"/>
          <p:nvPr/>
        </p:nvPicPr>
        <p:blipFill>
          <a:blip r:embed="rId2">
            <a:alphaModFix/>
          </a:blip>
          <a:stretch>
            <a:fillRect/>
          </a:stretch>
        </p:blipFill>
        <p:spPr>
          <a:xfrm>
            <a:off x="405950" y="332869"/>
            <a:ext cx="2083449" cy="5117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1_1">
    <p:spTree>
      <p:nvGrpSpPr>
        <p:cNvPr id="137" name="Shape 137"/>
        <p:cNvGrpSpPr/>
        <p:nvPr/>
      </p:nvGrpSpPr>
      <p:grpSpPr>
        <a:xfrm>
          <a:off x="0" y="0"/>
          <a:ext cx="0" cy="0"/>
          <a:chOff x="0" y="0"/>
          <a:chExt cx="0" cy="0"/>
        </a:xfrm>
      </p:grpSpPr>
      <p:sp>
        <p:nvSpPr>
          <p:cNvPr id="138" name="Google Shape;138;p17"/>
          <p:cNvSpPr txBox="1"/>
          <p:nvPr>
            <p:ph idx="1" type="subTitle"/>
          </p:nvPr>
        </p:nvSpPr>
        <p:spPr>
          <a:xfrm>
            <a:off x="3512200" y="767200"/>
            <a:ext cx="23637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39" name="Google Shape;139;p17"/>
          <p:cNvSpPr txBox="1"/>
          <p:nvPr>
            <p:ph idx="2" type="subTitle"/>
          </p:nvPr>
        </p:nvSpPr>
        <p:spPr>
          <a:xfrm>
            <a:off x="3512200" y="1211450"/>
            <a:ext cx="23637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40" name="Google Shape;140;p17"/>
          <p:cNvSpPr txBox="1"/>
          <p:nvPr>
            <p:ph idx="3" type="subTitle"/>
          </p:nvPr>
        </p:nvSpPr>
        <p:spPr>
          <a:xfrm>
            <a:off x="3512200" y="3457519"/>
            <a:ext cx="23637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41" name="Google Shape;141;p17"/>
          <p:cNvSpPr txBox="1"/>
          <p:nvPr>
            <p:ph idx="4" type="subTitle"/>
          </p:nvPr>
        </p:nvSpPr>
        <p:spPr>
          <a:xfrm>
            <a:off x="3512200" y="3904850"/>
            <a:ext cx="23637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42" name="Google Shape;142;p17"/>
          <p:cNvSpPr txBox="1"/>
          <p:nvPr>
            <p:ph idx="5" type="subTitle"/>
          </p:nvPr>
        </p:nvSpPr>
        <p:spPr>
          <a:xfrm>
            <a:off x="3512200" y="2117472"/>
            <a:ext cx="23637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43" name="Google Shape;143;p17"/>
          <p:cNvSpPr txBox="1"/>
          <p:nvPr>
            <p:ph idx="6" type="subTitle"/>
          </p:nvPr>
        </p:nvSpPr>
        <p:spPr>
          <a:xfrm>
            <a:off x="3512200" y="2564900"/>
            <a:ext cx="23637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44" name="Google Shape;144;p17"/>
          <p:cNvSpPr txBox="1"/>
          <p:nvPr>
            <p:ph idx="7" type="subTitle"/>
          </p:nvPr>
        </p:nvSpPr>
        <p:spPr>
          <a:xfrm>
            <a:off x="6231589" y="767200"/>
            <a:ext cx="23622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45" name="Google Shape;145;p17"/>
          <p:cNvSpPr txBox="1"/>
          <p:nvPr>
            <p:ph idx="8" type="subTitle"/>
          </p:nvPr>
        </p:nvSpPr>
        <p:spPr>
          <a:xfrm>
            <a:off x="6230275" y="1211450"/>
            <a:ext cx="23610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46" name="Google Shape;146;p17"/>
          <p:cNvSpPr txBox="1"/>
          <p:nvPr>
            <p:ph idx="9" type="subTitle"/>
          </p:nvPr>
        </p:nvSpPr>
        <p:spPr>
          <a:xfrm>
            <a:off x="6230276" y="3457519"/>
            <a:ext cx="23622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47" name="Google Shape;147;p17"/>
          <p:cNvSpPr txBox="1"/>
          <p:nvPr>
            <p:ph idx="13" type="subTitle"/>
          </p:nvPr>
        </p:nvSpPr>
        <p:spPr>
          <a:xfrm>
            <a:off x="6230275" y="3904850"/>
            <a:ext cx="23610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48" name="Google Shape;148;p17"/>
          <p:cNvSpPr txBox="1"/>
          <p:nvPr>
            <p:ph idx="14" type="subTitle"/>
          </p:nvPr>
        </p:nvSpPr>
        <p:spPr>
          <a:xfrm>
            <a:off x="6231584" y="2117472"/>
            <a:ext cx="23622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49" name="Google Shape;149;p17"/>
          <p:cNvSpPr txBox="1"/>
          <p:nvPr>
            <p:ph idx="15" type="subTitle"/>
          </p:nvPr>
        </p:nvSpPr>
        <p:spPr>
          <a:xfrm>
            <a:off x="6231580" y="2564900"/>
            <a:ext cx="23610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50" name="Google Shape;150;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51" name="Google Shape;151;p17"/>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
        <p:nvSpPr>
          <p:cNvPr id="152" name="Google Shape;152;p17"/>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txBox="1"/>
          <p:nvPr>
            <p:ph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154" name="Google Shape;154;p17"/>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17"/>
          <p:cNvPicPr preferRelativeResize="0"/>
          <p:nvPr/>
        </p:nvPicPr>
        <p:blipFill>
          <a:blip r:embed="rId2">
            <a:alphaModFix/>
          </a:blip>
          <a:stretch>
            <a:fillRect/>
          </a:stretch>
        </p:blipFill>
        <p:spPr>
          <a:xfrm>
            <a:off x="405950" y="332869"/>
            <a:ext cx="2083449" cy="5117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TITLE_AND_TWO_COLUMNS_1_1_1">
    <p:spTree>
      <p:nvGrpSpPr>
        <p:cNvPr id="156" name="Shape 156"/>
        <p:cNvGrpSpPr/>
        <p:nvPr/>
      </p:nvGrpSpPr>
      <p:grpSpPr>
        <a:xfrm>
          <a:off x="0" y="0"/>
          <a:ext cx="0" cy="0"/>
          <a:chOff x="0" y="0"/>
          <a:chExt cx="0" cy="0"/>
        </a:xfrm>
      </p:grpSpPr>
      <p:sp>
        <p:nvSpPr>
          <p:cNvPr id="157" name="Google Shape;157;p18"/>
          <p:cNvSpPr txBox="1"/>
          <p:nvPr>
            <p:ph idx="1" type="subTitle"/>
          </p:nvPr>
        </p:nvSpPr>
        <p:spPr>
          <a:xfrm>
            <a:off x="3529375" y="1213025"/>
            <a:ext cx="23595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58" name="Google Shape;158;p18"/>
          <p:cNvSpPr txBox="1"/>
          <p:nvPr>
            <p:ph idx="2" type="subTitle"/>
          </p:nvPr>
        </p:nvSpPr>
        <p:spPr>
          <a:xfrm>
            <a:off x="3529375" y="1657275"/>
            <a:ext cx="2362500" cy="8154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59" name="Google Shape;159;p18"/>
          <p:cNvSpPr txBox="1"/>
          <p:nvPr>
            <p:ph idx="3" type="subTitle"/>
          </p:nvPr>
        </p:nvSpPr>
        <p:spPr>
          <a:xfrm>
            <a:off x="3529375" y="3648975"/>
            <a:ext cx="23595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60" name="Google Shape;160;p18"/>
          <p:cNvSpPr txBox="1"/>
          <p:nvPr>
            <p:ph idx="4" type="subTitle"/>
          </p:nvPr>
        </p:nvSpPr>
        <p:spPr>
          <a:xfrm>
            <a:off x="3529375" y="4093275"/>
            <a:ext cx="2362500" cy="8154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61" name="Google Shape;161;p18"/>
          <p:cNvSpPr txBox="1"/>
          <p:nvPr>
            <p:ph idx="5" type="subTitle"/>
          </p:nvPr>
        </p:nvSpPr>
        <p:spPr>
          <a:xfrm>
            <a:off x="6279511" y="1213025"/>
            <a:ext cx="23595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62" name="Google Shape;162;p18"/>
          <p:cNvSpPr txBox="1"/>
          <p:nvPr>
            <p:ph idx="6" type="subTitle"/>
          </p:nvPr>
        </p:nvSpPr>
        <p:spPr>
          <a:xfrm>
            <a:off x="6278200" y="1657275"/>
            <a:ext cx="2362500" cy="8154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63" name="Google Shape;163;p18"/>
          <p:cNvSpPr txBox="1"/>
          <p:nvPr>
            <p:ph idx="7" type="subTitle"/>
          </p:nvPr>
        </p:nvSpPr>
        <p:spPr>
          <a:xfrm>
            <a:off x="6279500" y="3648975"/>
            <a:ext cx="23595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64" name="Google Shape;164;p18"/>
          <p:cNvSpPr txBox="1"/>
          <p:nvPr>
            <p:ph idx="8" type="subTitle"/>
          </p:nvPr>
        </p:nvSpPr>
        <p:spPr>
          <a:xfrm>
            <a:off x="6278200" y="4093275"/>
            <a:ext cx="2362500" cy="8154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65" name="Google Shape;165;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18"/>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
        <p:nvSpPr>
          <p:cNvPr id="167" name="Google Shape;167;p18"/>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txBox="1"/>
          <p:nvPr>
            <p:ph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169" name="Google Shape;169;p18"/>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p18"/>
          <p:cNvPicPr preferRelativeResize="0"/>
          <p:nvPr/>
        </p:nvPicPr>
        <p:blipFill>
          <a:blip r:embed="rId2">
            <a:alphaModFix/>
          </a:blip>
          <a:stretch>
            <a:fillRect/>
          </a:stretch>
        </p:blipFill>
        <p:spPr>
          <a:xfrm>
            <a:off x="405950" y="332869"/>
            <a:ext cx="2083449" cy="5117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2">
    <p:spTree>
      <p:nvGrpSpPr>
        <p:cNvPr id="171" name="Shape 171"/>
        <p:cNvGrpSpPr/>
        <p:nvPr/>
      </p:nvGrpSpPr>
      <p:grpSpPr>
        <a:xfrm>
          <a:off x="0" y="0"/>
          <a:ext cx="0" cy="0"/>
          <a:chOff x="0" y="0"/>
          <a:chExt cx="0" cy="0"/>
        </a:xfrm>
      </p:grpSpPr>
      <p:sp>
        <p:nvSpPr>
          <p:cNvPr id="172" name="Google Shape;172;p19"/>
          <p:cNvSpPr txBox="1"/>
          <p:nvPr>
            <p:ph idx="1" type="subTitle"/>
          </p:nvPr>
        </p:nvSpPr>
        <p:spPr>
          <a:xfrm>
            <a:off x="5142950" y="569900"/>
            <a:ext cx="24069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73" name="Google Shape;173;p19"/>
          <p:cNvSpPr txBox="1"/>
          <p:nvPr>
            <p:ph idx="2" type="subTitle"/>
          </p:nvPr>
        </p:nvSpPr>
        <p:spPr>
          <a:xfrm>
            <a:off x="5142950" y="1014150"/>
            <a:ext cx="27603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74" name="Google Shape;174;p19"/>
          <p:cNvSpPr txBox="1"/>
          <p:nvPr>
            <p:ph idx="3" type="subTitle"/>
          </p:nvPr>
        </p:nvSpPr>
        <p:spPr>
          <a:xfrm>
            <a:off x="5142950" y="3470494"/>
            <a:ext cx="24069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75" name="Google Shape;175;p19"/>
          <p:cNvSpPr txBox="1"/>
          <p:nvPr>
            <p:ph idx="4" type="subTitle"/>
          </p:nvPr>
        </p:nvSpPr>
        <p:spPr>
          <a:xfrm>
            <a:off x="5142950" y="3914799"/>
            <a:ext cx="27603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76" name="Google Shape;176;p19"/>
          <p:cNvSpPr txBox="1"/>
          <p:nvPr>
            <p:ph idx="5" type="subTitle"/>
          </p:nvPr>
        </p:nvSpPr>
        <p:spPr>
          <a:xfrm>
            <a:off x="5142950" y="2024610"/>
            <a:ext cx="24069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77" name="Google Shape;177;p19"/>
          <p:cNvSpPr txBox="1"/>
          <p:nvPr>
            <p:ph idx="6" type="subTitle"/>
          </p:nvPr>
        </p:nvSpPr>
        <p:spPr>
          <a:xfrm>
            <a:off x="5142950" y="2468887"/>
            <a:ext cx="2760300" cy="6066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178" name="Google Shape;178;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9" name="Google Shape;179;p19"/>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
        <p:nvSpPr>
          <p:cNvPr id="180" name="Google Shape;180;p19"/>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txBox="1"/>
          <p:nvPr>
            <p:ph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182" name="Google Shape;182;p19"/>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19"/>
          <p:cNvPicPr preferRelativeResize="0"/>
          <p:nvPr/>
        </p:nvPicPr>
        <p:blipFill>
          <a:blip r:embed="rId2">
            <a:alphaModFix/>
          </a:blip>
          <a:stretch>
            <a:fillRect/>
          </a:stretch>
        </p:blipFill>
        <p:spPr>
          <a:xfrm>
            <a:off x="405950" y="332869"/>
            <a:ext cx="2083449" cy="5117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4">
    <p:spTree>
      <p:nvGrpSpPr>
        <p:cNvPr id="184" name="Shape 184"/>
        <p:cNvGrpSpPr/>
        <p:nvPr/>
      </p:nvGrpSpPr>
      <p:grpSpPr>
        <a:xfrm>
          <a:off x="0" y="0"/>
          <a:ext cx="0" cy="0"/>
          <a:chOff x="0" y="0"/>
          <a:chExt cx="0" cy="0"/>
        </a:xfrm>
      </p:grpSpPr>
      <p:sp>
        <p:nvSpPr>
          <p:cNvPr id="185" name="Google Shape;185;p20"/>
          <p:cNvSpPr txBox="1"/>
          <p:nvPr>
            <p:ph type="title"/>
          </p:nvPr>
        </p:nvSpPr>
        <p:spPr>
          <a:xfrm>
            <a:off x="1096050" y="2161625"/>
            <a:ext cx="2624100" cy="819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200"/>
              <a:buNone/>
              <a:defRPr b="1"/>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6" name="Google Shape;186;p20"/>
          <p:cNvSpPr txBox="1"/>
          <p:nvPr>
            <p:ph idx="1" type="subTitle"/>
          </p:nvPr>
        </p:nvSpPr>
        <p:spPr>
          <a:xfrm>
            <a:off x="1096050" y="2998500"/>
            <a:ext cx="2624100" cy="557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7" name="Google Shape;187;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20"/>
          <p:cNvSpPr/>
          <p:nvPr/>
        </p:nvSpPr>
        <p:spPr>
          <a:xfrm flipH="1" rot="10800000">
            <a:off x="0" y="-50"/>
            <a:ext cx="9144000" cy="817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p:nvPr/>
        </p:nvSpPr>
        <p:spPr>
          <a:xfrm>
            <a:off x="0" y="355363"/>
            <a:ext cx="9144000" cy="4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0"/>
          <p:cNvSpPr txBox="1"/>
          <p:nvPr/>
        </p:nvSpPr>
        <p:spPr>
          <a:xfrm>
            <a:off x="5441774" y="358650"/>
            <a:ext cx="37020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900">
                <a:solidFill>
                  <a:schemeClr val="lt1"/>
                </a:solidFill>
              </a:rPr>
              <a:t>Contact: </a:t>
            </a:r>
            <a:r>
              <a:rPr lang="en" sz="900">
                <a:solidFill>
                  <a:schemeClr val="lt1"/>
                </a:solidFill>
              </a:rPr>
              <a:t>rhsad@sau33.com | 603-895-4299 Ext. 2338</a:t>
            </a:r>
            <a:endParaRPr sz="900">
              <a:solidFill>
                <a:schemeClr val="lt1"/>
              </a:solidFill>
            </a:endParaRPr>
          </a:p>
        </p:txBody>
      </p:sp>
      <p:sp>
        <p:nvSpPr>
          <p:cNvPr id="191" name="Google Shape;191;p20"/>
          <p:cNvSpPr txBox="1"/>
          <p:nvPr/>
        </p:nvSpPr>
        <p:spPr>
          <a:xfrm>
            <a:off x="10" y="358659"/>
            <a:ext cx="4194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rPr>
              <a:t>www.raymondathletics.bigteams.com</a:t>
            </a:r>
            <a:endParaRPr sz="900">
              <a:solidFill>
                <a:schemeClr val="lt1"/>
              </a:solidFill>
            </a:endParaRPr>
          </a:p>
        </p:txBody>
      </p:sp>
      <p:pic>
        <p:nvPicPr>
          <p:cNvPr id="192" name="Google Shape;192;p20"/>
          <p:cNvPicPr preferRelativeResize="0"/>
          <p:nvPr/>
        </p:nvPicPr>
        <p:blipFill>
          <a:blip r:embed="rId2">
            <a:alphaModFix/>
          </a:blip>
          <a:stretch>
            <a:fillRect/>
          </a:stretch>
        </p:blipFill>
        <p:spPr>
          <a:xfrm>
            <a:off x="4297651" y="135639"/>
            <a:ext cx="548698" cy="4859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flipH="1">
            <a:off x="2893500" y="-79800"/>
            <a:ext cx="6250500" cy="530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rot="5400000">
            <a:off x="2027325" y="2497500"/>
            <a:ext cx="17397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flipH="1">
            <a:off x="3796675" y="1786425"/>
            <a:ext cx="34800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1">
                <a:solidFill>
                  <a:schemeClr val="lt1"/>
                </a:solidFill>
              </a:defRPr>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
        <p:nvSpPr>
          <p:cNvPr id="18" name="Google Shape;18;p3"/>
          <p:cNvSpPr txBox="1"/>
          <p:nvPr>
            <p:ph hasCustomPrompt="1" idx="2" type="title"/>
          </p:nvPr>
        </p:nvSpPr>
        <p:spPr>
          <a:xfrm flipH="1">
            <a:off x="0" y="2012850"/>
            <a:ext cx="2893500" cy="111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8000"/>
            </a:lvl1pPr>
            <a:lvl2pPr lvl="1" rtl="0" algn="ctr">
              <a:spcBef>
                <a:spcPts val="0"/>
              </a:spcBef>
              <a:spcAft>
                <a:spcPts val="0"/>
              </a:spcAft>
              <a:buSzPts val="12000"/>
              <a:buNone/>
              <a:defRPr b="1" sz="12000"/>
            </a:lvl2pPr>
            <a:lvl3pPr lvl="2" rtl="0" algn="ctr">
              <a:spcBef>
                <a:spcPts val="0"/>
              </a:spcBef>
              <a:spcAft>
                <a:spcPts val="0"/>
              </a:spcAft>
              <a:buSzPts val="12000"/>
              <a:buNone/>
              <a:defRPr b="1" sz="12000"/>
            </a:lvl3pPr>
            <a:lvl4pPr lvl="3" rtl="0" algn="ctr">
              <a:spcBef>
                <a:spcPts val="0"/>
              </a:spcBef>
              <a:spcAft>
                <a:spcPts val="0"/>
              </a:spcAft>
              <a:buSzPts val="12000"/>
              <a:buNone/>
              <a:defRPr b="1" sz="12000"/>
            </a:lvl4pPr>
            <a:lvl5pPr lvl="4" rtl="0" algn="ctr">
              <a:spcBef>
                <a:spcPts val="0"/>
              </a:spcBef>
              <a:spcAft>
                <a:spcPts val="0"/>
              </a:spcAft>
              <a:buSzPts val="12000"/>
              <a:buNone/>
              <a:defRPr b="1" sz="12000"/>
            </a:lvl5pPr>
            <a:lvl6pPr lvl="5" rtl="0" algn="ctr">
              <a:spcBef>
                <a:spcPts val="0"/>
              </a:spcBef>
              <a:spcAft>
                <a:spcPts val="0"/>
              </a:spcAft>
              <a:buSzPts val="12000"/>
              <a:buNone/>
              <a:defRPr b="1" sz="12000"/>
            </a:lvl6pPr>
            <a:lvl7pPr lvl="6" rtl="0" algn="ctr">
              <a:spcBef>
                <a:spcPts val="0"/>
              </a:spcBef>
              <a:spcAft>
                <a:spcPts val="0"/>
              </a:spcAft>
              <a:buSzPts val="12000"/>
              <a:buNone/>
              <a:defRPr b="1" sz="12000"/>
            </a:lvl7pPr>
            <a:lvl8pPr lvl="7" rtl="0" algn="ctr">
              <a:spcBef>
                <a:spcPts val="0"/>
              </a:spcBef>
              <a:spcAft>
                <a:spcPts val="0"/>
              </a:spcAft>
              <a:buSzPts val="12000"/>
              <a:buNone/>
              <a:defRPr b="1" sz="12000"/>
            </a:lvl8pPr>
            <a:lvl9pPr lvl="8" rtl="0" algn="ctr">
              <a:spcBef>
                <a:spcPts val="0"/>
              </a:spcBef>
              <a:spcAft>
                <a:spcPts val="0"/>
              </a:spcAft>
              <a:buSzPts val="12000"/>
              <a:buNone/>
              <a:defRPr b="1" sz="12000"/>
            </a:lvl9pPr>
          </a:lstStyle>
          <a:p>
            <a:r>
              <a:t>xx%</a:t>
            </a:r>
          </a:p>
        </p:txBody>
      </p:sp>
      <p:sp>
        <p:nvSpPr>
          <p:cNvPr id="19" name="Google Shape;19;p3"/>
          <p:cNvSpPr txBox="1"/>
          <p:nvPr>
            <p:ph idx="1" type="subTitle"/>
          </p:nvPr>
        </p:nvSpPr>
        <p:spPr>
          <a:xfrm flipH="1">
            <a:off x="3796675" y="2509157"/>
            <a:ext cx="3480000" cy="8502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sz="2000">
                <a:solidFill>
                  <a:schemeClr val="lt1"/>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p:txBody>
      </p:sp>
      <p:sp>
        <p:nvSpPr>
          <p:cNvPr id="20" name="Google Shape;20;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3"/>
          <p:cNvPicPr preferRelativeResize="0"/>
          <p:nvPr/>
        </p:nvPicPr>
        <p:blipFill>
          <a:blip r:embed="rId2">
            <a:alphaModFix/>
          </a:blip>
          <a:stretch>
            <a:fillRect/>
          </a:stretch>
        </p:blipFill>
        <p:spPr>
          <a:xfrm flipH="1">
            <a:off x="33852" y="4749850"/>
            <a:ext cx="415811" cy="353750"/>
          </a:xfrm>
          <a:prstGeom prst="rect">
            <a:avLst/>
          </a:prstGeom>
          <a:noFill/>
          <a:ln>
            <a:noFill/>
          </a:ln>
        </p:spPr>
      </p:pic>
      <p:sp>
        <p:nvSpPr>
          <p:cNvPr id="22" name="Google Shape;22;p3"/>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lt1"/>
                </a:solidFill>
                <a:latin typeface="Lora"/>
                <a:ea typeface="Lora"/>
                <a:cs typeface="Lora"/>
                <a:sym typeface="Lora"/>
              </a:rPr>
              <a:t>WINTER 2022-2023</a:t>
            </a:r>
            <a:endParaRPr b="1" sz="1200">
              <a:solidFill>
                <a:schemeClr val="lt1"/>
              </a:solidFill>
              <a:latin typeface="Lora"/>
              <a:ea typeface="Lora"/>
              <a:cs typeface="Lora"/>
              <a:sym typeface="Lor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and text">
  <p:cSld name="CUSTOM_5">
    <p:spTree>
      <p:nvGrpSpPr>
        <p:cNvPr id="193" name="Shape 193"/>
        <p:cNvGrpSpPr/>
        <p:nvPr/>
      </p:nvGrpSpPr>
      <p:grpSpPr>
        <a:xfrm>
          <a:off x="0" y="0"/>
          <a:ext cx="0" cy="0"/>
          <a:chOff x="0" y="0"/>
          <a:chExt cx="0" cy="0"/>
        </a:xfrm>
      </p:grpSpPr>
      <p:sp>
        <p:nvSpPr>
          <p:cNvPr id="194" name="Google Shape;194;p21"/>
          <p:cNvSpPr txBox="1"/>
          <p:nvPr>
            <p:ph hasCustomPrompt="1" type="title"/>
          </p:nvPr>
        </p:nvSpPr>
        <p:spPr>
          <a:xfrm>
            <a:off x="3520150" y="672237"/>
            <a:ext cx="3228300" cy="495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95" name="Google Shape;195;p21"/>
          <p:cNvSpPr txBox="1"/>
          <p:nvPr>
            <p:ph idx="1" type="subTitle"/>
          </p:nvPr>
        </p:nvSpPr>
        <p:spPr>
          <a:xfrm>
            <a:off x="3520150" y="1174325"/>
            <a:ext cx="3228300" cy="5382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p:txBody>
      </p:sp>
      <p:sp>
        <p:nvSpPr>
          <p:cNvPr id="196" name="Google Shape;196;p21"/>
          <p:cNvSpPr txBox="1"/>
          <p:nvPr>
            <p:ph hasCustomPrompt="1" idx="2" type="title"/>
          </p:nvPr>
        </p:nvSpPr>
        <p:spPr>
          <a:xfrm>
            <a:off x="3520150" y="2140775"/>
            <a:ext cx="3228300" cy="495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97" name="Google Shape;197;p21"/>
          <p:cNvSpPr txBox="1"/>
          <p:nvPr>
            <p:ph idx="3" type="subTitle"/>
          </p:nvPr>
        </p:nvSpPr>
        <p:spPr>
          <a:xfrm>
            <a:off x="3520150" y="2639800"/>
            <a:ext cx="3228300" cy="5382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p:txBody>
      </p:sp>
      <p:sp>
        <p:nvSpPr>
          <p:cNvPr id="198" name="Google Shape;198;p21"/>
          <p:cNvSpPr txBox="1"/>
          <p:nvPr>
            <p:ph hasCustomPrompt="1" idx="4" type="title"/>
          </p:nvPr>
        </p:nvSpPr>
        <p:spPr>
          <a:xfrm>
            <a:off x="3520150" y="3609845"/>
            <a:ext cx="3228300" cy="495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99" name="Google Shape;199;p21"/>
          <p:cNvSpPr txBox="1"/>
          <p:nvPr>
            <p:ph idx="5" type="subTitle"/>
          </p:nvPr>
        </p:nvSpPr>
        <p:spPr>
          <a:xfrm>
            <a:off x="3520150" y="4105205"/>
            <a:ext cx="3228300" cy="5382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p:txBody>
      </p:sp>
      <p:sp>
        <p:nvSpPr>
          <p:cNvPr id="200" name="Google Shape;200;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1" name="Google Shape;201;p21"/>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
        <p:nvSpPr>
          <p:cNvPr id="202" name="Google Shape;202;p21"/>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txBox="1"/>
          <p:nvPr>
            <p:ph idx="6"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204" name="Google Shape;204;p21"/>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21"/>
          <p:cNvPicPr preferRelativeResize="0"/>
          <p:nvPr/>
        </p:nvPicPr>
        <p:blipFill>
          <a:blip r:embed="rId2">
            <a:alphaModFix/>
          </a:blip>
          <a:stretch>
            <a:fillRect/>
          </a:stretch>
        </p:blipFill>
        <p:spPr>
          <a:xfrm>
            <a:off x="405950" y="332869"/>
            <a:ext cx="2083449" cy="5117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206" name="Shape 206"/>
        <p:cNvGrpSpPr/>
        <p:nvPr/>
      </p:nvGrpSpPr>
      <p:grpSpPr>
        <a:xfrm>
          <a:off x="0" y="0"/>
          <a:ext cx="0" cy="0"/>
          <a:chOff x="0" y="0"/>
          <a:chExt cx="0" cy="0"/>
        </a:xfrm>
      </p:grpSpPr>
      <p:sp>
        <p:nvSpPr>
          <p:cNvPr id="207" name="Google Shape;207;p22"/>
          <p:cNvSpPr/>
          <p:nvPr/>
        </p:nvSpPr>
        <p:spPr>
          <a:xfrm flipH="1" rot="10800000">
            <a:off x="-19550" y="2930700"/>
            <a:ext cx="9239700" cy="2323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
          <p:cNvSpPr txBox="1"/>
          <p:nvPr>
            <p:ph type="title"/>
          </p:nvPr>
        </p:nvSpPr>
        <p:spPr>
          <a:xfrm>
            <a:off x="1926150" y="3352924"/>
            <a:ext cx="5291700" cy="698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a:solidFill>
                  <a:schemeClr val="l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9" name="Google Shape;209;p22"/>
          <p:cNvSpPr txBox="1"/>
          <p:nvPr>
            <p:ph idx="1" type="subTitle"/>
          </p:nvPr>
        </p:nvSpPr>
        <p:spPr>
          <a:xfrm>
            <a:off x="1926150" y="3948174"/>
            <a:ext cx="5291700" cy="69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solidFill>
                  <a:schemeClr val="lt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0" name="Google Shape;210;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1" name="Google Shape;211;p22"/>
          <p:cNvPicPr preferRelativeResize="0"/>
          <p:nvPr/>
        </p:nvPicPr>
        <p:blipFill>
          <a:blip r:embed="rId2">
            <a:alphaModFix/>
          </a:blip>
          <a:stretch>
            <a:fillRect/>
          </a:stretch>
        </p:blipFill>
        <p:spPr>
          <a:xfrm>
            <a:off x="3028708" y="152400"/>
            <a:ext cx="3086584" cy="2625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212" name="Shape 212"/>
        <p:cNvGrpSpPr/>
        <p:nvPr/>
      </p:nvGrpSpPr>
      <p:grpSpPr>
        <a:xfrm>
          <a:off x="0" y="0"/>
          <a:ext cx="0" cy="0"/>
          <a:chOff x="0" y="0"/>
          <a:chExt cx="0" cy="0"/>
        </a:xfrm>
      </p:grpSpPr>
      <p:sp>
        <p:nvSpPr>
          <p:cNvPr id="213" name="Google Shape;213;p23"/>
          <p:cNvSpPr txBox="1"/>
          <p:nvPr>
            <p:ph idx="1" type="body"/>
          </p:nvPr>
        </p:nvSpPr>
        <p:spPr>
          <a:xfrm>
            <a:off x="3513650" y="847959"/>
            <a:ext cx="4904400" cy="39972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Font typeface="Montserrat"/>
              <a:buChar char="●"/>
              <a:defRPr/>
            </a:lvl1pPr>
            <a:lvl2pPr indent="-330200" lvl="1" marL="914400" rtl="0">
              <a:lnSpc>
                <a:spcPct val="100000"/>
              </a:lnSpc>
              <a:spcBef>
                <a:spcPts val="1600"/>
              </a:spcBef>
              <a:spcAft>
                <a:spcPts val="0"/>
              </a:spcAft>
              <a:buSzPts val="1600"/>
              <a:buFont typeface="Montserrat"/>
              <a:buChar char="○"/>
              <a:defRPr sz="1200"/>
            </a:lvl2pPr>
            <a:lvl3pPr indent="-330200" lvl="2" marL="1371600" rtl="0">
              <a:spcBef>
                <a:spcPts val="1600"/>
              </a:spcBef>
              <a:spcAft>
                <a:spcPts val="0"/>
              </a:spcAft>
              <a:buSzPts val="1600"/>
              <a:buFont typeface="Montserrat"/>
              <a:buChar char="■"/>
              <a:defRPr/>
            </a:lvl3pPr>
            <a:lvl4pPr indent="-330200" lvl="3" marL="1828800" rtl="0">
              <a:spcBef>
                <a:spcPts val="1600"/>
              </a:spcBef>
              <a:spcAft>
                <a:spcPts val="0"/>
              </a:spcAft>
              <a:buSzPts val="1600"/>
              <a:buFont typeface="Montserrat"/>
              <a:buChar char="●"/>
              <a:defRPr/>
            </a:lvl4pPr>
            <a:lvl5pPr indent="-330200" lvl="4" marL="2286000" rtl="0">
              <a:spcBef>
                <a:spcPts val="1600"/>
              </a:spcBef>
              <a:spcAft>
                <a:spcPts val="0"/>
              </a:spcAft>
              <a:buSzPts val="1600"/>
              <a:buFont typeface="Montserrat"/>
              <a:buChar char="○"/>
              <a:defRPr/>
            </a:lvl5pPr>
            <a:lvl6pPr indent="-330200" lvl="5" marL="2743200" rtl="0">
              <a:spcBef>
                <a:spcPts val="1600"/>
              </a:spcBef>
              <a:spcAft>
                <a:spcPts val="0"/>
              </a:spcAft>
              <a:buSzPts val="1600"/>
              <a:buFont typeface="Montserrat"/>
              <a:buChar char="■"/>
              <a:defRPr/>
            </a:lvl6pPr>
            <a:lvl7pPr indent="-330200" lvl="6" marL="3200400" rtl="0">
              <a:spcBef>
                <a:spcPts val="1600"/>
              </a:spcBef>
              <a:spcAft>
                <a:spcPts val="0"/>
              </a:spcAft>
              <a:buSzPts val="1600"/>
              <a:buFont typeface="Montserrat"/>
              <a:buChar char="●"/>
              <a:defRPr/>
            </a:lvl7pPr>
            <a:lvl8pPr indent="-330200" lvl="7" marL="3657600" rtl="0">
              <a:spcBef>
                <a:spcPts val="1600"/>
              </a:spcBef>
              <a:spcAft>
                <a:spcPts val="0"/>
              </a:spcAft>
              <a:buSzPts val="1600"/>
              <a:buFont typeface="Montserrat"/>
              <a:buChar char="○"/>
              <a:defRPr/>
            </a:lvl8pPr>
            <a:lvl9pPr indent="-330200" lvl="8" marL="4114800" rtl="0">
              <a:spcBef>
                <a:spcPts val="1600"/>
              </a:spcBef>
              <a:spcAft>
                <a:spcPts val="1600"/>
              </a:spcAft>
              <a:buSzPts val="1600"/>
              <a:buFont typeface="Montserrat"/>
              <a:buChar char="■"/>
              <a:defRPr/>
            </a:lvl9pPr>
          </a:lstStyle>
          <a:p/>
        </p:txBody>
      </p:sp>
      <p:sp>
        <p:nvSpPr>
          <p:cNvPr id="214" name="Google Shape;214;p23"/>
          <p:cNvSpPr txBox="1"/>
          <p:nvPr>
            <p:ph idx="2" type="subTitle"/>
          </p:nvPr>
        </p:nvSpPr>
        <p:spPr>
          <a:xfrm>
            <a:off x="3513650" y="402150"/>
            <a:ext cx="4404600" cy="3732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2000"/>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p:txBody>
      </p:sp>
      <p:sp>
        <p:nvSpPr>
          <p:cNvPr id="215" name="Google Shape;215;p23"/>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txBox="1"/>
          <p:nvPr>
            <p:ph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217" name="Google Shape;217;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23"/>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23"/>
          <p:cNvPicPr preferRelativeResize="0"/>
          <p:nvPr/>
        </p:nvPicPr>
        <p:blipFill>
          <a:blip r:embed="rId2">
            <a:alphaModFix/>
          </a:blip>
          <a:stretch>
            <a:fillRect/>
          </a:stretch>
        </p:blipFill>
        <p:spPr>
          <a:xfrm>
            <a:off x="405950" y="332869"/>
            <a:ext cx="2083449" cy="511750"/>
          </a:xfrm>
          <a:prstGeom prst="rect">
            <a:avLst/>
          </a:prstGeom>
          <a:noFill/>
          <a:ln>
            <a:noFill/>
          </a:ln>
        </p:spPr>
      </p:pic>
      <p:sp>
        <p:nvSpPr>
          <p:cNvPr id="220" name="Google Shape;220;p23"/>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_1_1">
    <p:spTree>
      <p:nvGrpSpPr>
        <p:cNvPr id="221" name="Shape 221"/>
        <p:cNvGrpSpPr/>
        <p:nvPr/>
      </p:nvGrpSpPr>
      <p:grpSpPr>
        <a:xfrm>
          <a:off x="0" y="0"/>
          <a:ext cx="0" cy="0"/>
          <a:chOff x="0" y="0"/>
          <a:chExt cx="0" cy="0"/>
        </a:xfrm>
      </p:grpSpPr>
      <p:sp>
        <p:nvSpPr>
          <p:cNvPr id="222" name="Google Shape;222;p24"/>
          <p:cNvSpPr txBox="1"/>
          <p:nvPr>
            <p:ph idx="1" type="body"/>
          </p:nvPr>
        </p:nvSpPr>
        <p:spPr>
          <a:xfrm>
            <a:off x="3513650" y="1978784"/>
            <a:ext cx="4904400" cy="21105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Font typeface="Montserrat"/>
              <a:buChar char="●"/>
              <a:defRPr/>
            </a:lvl1pPr>
            <a:lvl2pPr indent="-330200" lvl="1" marL="914400" rtl="0">
              <a:lnSpc>
                <a:spcPct val="100000"/>
              </a:lnSpc>
              <a:spcBef>
                <a:spcPts val="1600"/>
              </a:spcBef>
              <a:spcAft>
                <a:spcPts val="0"/>
              </a:spcAft>
              <a:buSzPts val="1600"/>
              <a:buFont typeface="Montserrat"/>
              <a:buChar char="○"/>
              <a:defRPr sz="1200"/>
            </a:lvl2pPr>
            <a:lvl3pPr indent="-330200" lvl="2" marL="1371600" rtl="0">
              <a:spcBef>
                <a:spcPts val="1600"/>
              </a:spcBef>
              <a:spcAft>
                <a:spcPts val="0"/>
              </a:spcAft>
              <a:buSzPts val="1600"/>
              <a:buFont typeface="Montserrat"/>
              <a:buChar char="■"/>
              <a:defRPr/>
            </a:lvl3pPr>
            <a:lvl4pPr indent="-330200" lvl="3" marL="1828800" rtl="0">
              <a:spcBef>
                <a:spcPts val="1600"/>
              </a:spcBef>
              <a:spcAft>
                <a:spcPts val="0"/>
              </a:spcAft>
              <a:buSzPts val="1600"/>
              <a:buFont typeface="Montserrat"/>
              <a:buChar char="●"/>
              <a:defRPr/>
            </a:lvl4pPr>
            <a:lvl5pPr indent="-330200" lvl="4" marL="2286000" rtl="0">
              <a:spcBef>
                <a:spcPts val="1600"/>
              </a:spcBef>
              <a:spcAft>
                <a:spcPts val="0"/>
              </a:spcAft>
              <a:buSzPts val="1600"/>
              <a:buFont typeface="Montserrat"/>
              <a:buChar char="○"/>
              <a:defRPr/>
            </a:lvl5pPr>
            <a:lvl6pPr indent="-330200" lvl="5" marL="2743200" rtl="0">
              <a:spcBef>
                <a:spcPts val="1600"/>
              </a:spcBef>
              <a:spcAft>
                <a:spcPts val="0"/>
              </a:spcAft>
              <a:buSzPts val="1600"/>
              <a:buFont typeface="Montserrat"/>
              <a:buChar char="■"/>
              <a:defRPr/>
            </a:lvl6pPr>
            <a:lvl7pPr indent="-330200" lvl="6" marL="3200400" rtl="0">
              <a:spcBef>
                <a:spcPts val="1600"/>
              </a:spcBef>
              <a:spcAft>
                <a:spcPts val="0"/>
              </a:spcAft>
              <a:buSzPts val="1600"/>
              <a:buFont typeface="Montserrat"/>
              <a:buChar char="●"/>
              <a:defRPr/>
            </a:lvl7pPr>
            <a:lvl8pPr indent="-330200" lvl="7" marL="3657600" rtl="0">
              <a:spcBef>
                <a:spcPts val="1600"/>
              </a:spcBef>
              <a:spcAft>
                <a:spcPts val="0"/>
              </a:spcAft>
              <a:buSzPts val="1600"/>
              <a:buFont typeface="Montserrat"/>
              <a:buChar char="○"/>
              <a:defRPr/>
            </a:lvl8pPr>
            <a:lvl9pPr indent="-330200" lvl="8" marL="4114800" rtl="0">
              <a:spcBef>
                <a:spcPts val="1600"/>
              </a:spcBef>
              <a:spcAft>
                <a:spcPts val="1600"/>
              </a:spcAft>
              <a:buSzPts val="1600"/>
              <a:buFont typeface="Montserrat"/>
              <a:buChar char="■"/>
              <a:defRPr/>
            </a:lvl9pPr>
          </a:lstStyle>
          <a:p/>
        </p:txBody>
      </p:sp>
      <p:sp>
        <p:nvSpPr>
          <p:cNvPr id="223" name="Google Shape;223;p24"/>
          <p:cNvSpPr txBox="1"/>
          <p:nvPr>
            <p:ph idx="2" type="subTitle"/>
          </p:nvPr>
        </p:nvSpPr>
        <p:spPr>
          <a:xfrm>
            <a:off x="3513650" y="1532975"/>
            <a:ext cx="4404300" cy="3732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2000"/>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p:txBody>
      </p:sp>
      <p:sp>
        <p:nvSpPr>
          <p:cNvPr id="224" name="Google Shape;224;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24"/>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
        <p:nvSpPr>
          <p:cNvPr id="226" name="Google Shape;226;p24"/>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txBox="1"/>
          <p:nvPr>
            <p:ph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228" name="Google Shape;228;p24"/>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24"/>
          <p:cNvPicPr preferRelativeResize="0"/>
          <p:nvPr/>
        </p:nvPicPr>
        <p:blipFill>
          <a:blip r:embed="rId2">
            <a:alphaModFix/>
          </a:blip>
          <a:stretch>
            <a:fillRect/>
          </a:stretch>
        </p:blipFill>
        <p:spPr>
          <a:xfrm>
            <a:off x="405950" y="332869"/>
            <a:ext cx="2083449" cy="5117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230" name="Shape 230"/>
        <p:cNvGrpSpPr/>
        <p:nvPr/>
      </p:nvGrpSpPr>
      <p:grpSpPr>
        <a:xfrm>
          <a:off x="0" y="0"/>
          <a:ext cx="0" cy="0"/>
          <a:chOff x="0" y="0"/>
          <a:chExt cx="0" cy="0"/>
        </a:xfrm>
      </p:grpSpPr>
      <p:sp>
        <p:nvSpPr>
          <p:cNvPr id="231" name="Google Shape;231;p25"/>
          <p:cNvSpPr/>
          <p:nvPr/>
        </p:nvSpPr>
        <p:spPr>
          <a:xfrm flipH="1" rot="10800000">
            <a:off x="-95750" y="2930700"/>
            <a:ext cx="9239700" cy="2323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txBox="1"/>
          <p:nvPr>
            <p:ph idx="1" type="subTitle"/>
          </p:nvPr>
        </p:nvSpPr>
        <p:spPr>
          <a:xfrm>
            <a:off x="983700" y="3163800"/>
            <a:ext cx="3588300" cy="104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3" name="Google Shape;233;p25"/>
          <p:cNvSpPr txBox="1"/>
          <p:nvPr/>
        </p:nvSpPr>
        <p:spPr>
          <a:xfrm>
            <a:off x="4572000" y="3163800"/>
            <a:ext cx="3324600" cy="1043400"/>
          </a:xfrm>
          <a:prstGeom prst="rect">
            <a:avLst/>
          </a:prstGeom>
          <a:noFill/>
          <a:ln>
            <a:noFill/>
          </a:ln>
        </p:spPr>
        <p:txBody>
          <a:bodyPr anchorCtr="0" anchor="t" bIns="91425" lIns="91425" spcFirstLastPara="1" rIns="91425" wrap="square" tIns="91425">
            <a:noAutofit/>
          </a:bodyPr>
          <a:lstStyle/>
          <a:p>
            <a:pPr indent="-95250" lvl="0" marL="0" marR="0" rtl="0" algn="l">
              <a:lnSpc>
                <a:spcPct val="100000"/>
              </a:lnSpc>
              <a:spcBef>
                <a:spcPts val="0"/>
              </a:spcBef>
              <a:spcAft>
                <a:spcPts val="0"/>
              </a:spcAft>
              <a:buClr>
                <a:schemeClr val="lt1"/>
              </a:buClr>
              <a:buSzPts val="1500"/>
              <a:buFont typeface="Muli"/>
              <a:buNone/>
            </a:pPr>
            <a:r>
              <a:rPr lang="en" sz="1500">
                <a:solidFill>
                  <a:schemeClr val="lt1"/>
                </a:solidFill>
                <a:latin typeface="Encode Sans Semi Condensed"/>
                <a:ea typeface="Encode Sans Semi Condensed"/>
                <a:cs typeface="Encode Sans Semi Condensed"/>
                <a:sym typeface="Encode Sans Semi Condensed"/>
              </a:rPr>
              <a:t>CREDITS: This presentation template was created by </a:t>
            </a:r>
            <a:r>
              <a:rPr b="1" lang="en" sz="1500">
                <a:solidFill>
                  <a:schemeClr val="lt1"/>
                </a:solidFill>
                <a:uFill>
                  <a:noFill/>
                </a:uFill>
                <a:latin typeface="Encode Sans Semi Condensed"/>
                <a:ea typeface="Encode Sans Semi Condensed"/>
                <a:cs typeface="Encode Sans Semi Condensed"/>
                <a:sym typeface="Encode Sans Semi Condensed"/>
                <a:hlinkClick r:id="rId2">
                  <a:extLst>
                    <a:ext uri="{A12FA001-AC4F-418D-AE19-62706E023703}">
                      <ahyp:hlinkClr val="tx"/>
                    </a:ext>
                  </a:extLst>
                </a:hlinkClick>
              </a:rPr>
              <a:t>Slidesgo</a:t>
            </a:r>
            <a:r>
              <a:rPr lang="en" sz="1500">
                <a:solidFill>
                  <a:schemeClr val="lt1"/>
                </a:solidFill>
                <a:latin typeface="Encode Sans Semi Condensed"/>
                <a:ea typeface="Encode Sans Semi Condensed"/>
                <a:cs typeface="Encode Sans Semi Condensed"/>
                <a:sym typeface="Encode Sans Semi Condensed"/>
              </a:rPr>
              <a:t>, including icons by </a:t>
            </a:r>
            <a:r>
              <a:rPr b="1" lang="en" sz="1500">
                <a:solidFill>
                  <a:schemeClr val="lt1"/>
                </a:solidFill>
                <a:uFill>
                  <a:noFill/>
                </a:uFill>
                <a:latin typeface="Encode Sans Semi Condensed"/>
                <a:ea typeface="Encode Sans Semi Condensed"/>
                <a:cs typeface="Encode Sans Semi Condensed"/>
                <a:sym typeface="Encode Sans Semi Condensed"/>
                <a:hlinkClick r:id="rId3">
                  <a:extLst>
                    <a:ext uri="{A12FA001-AC4F-418D-AE19-62706E023703}">
                      <ahyp:hlinkClr val="tx"/>
                    </a:ext>
                  </a:extLst>
                </a:hlinkClick>
              </a:rPr>
              <a:t>Flaticon</a:t>
            </a:r>
            <a:r>
              <a:rPr lang="en" sz="1500">
                <a:solidFill>
                  <a:schemeClr val="lt1"/>
                </a:solidFill>
                <a:latin typeface="Encode Sans Semi Condensed"/>
                <a:ea typeface="Encode Sans Semi Condensed"/>
                <a:cs typeface="Encode Sans Semi Condensed"/>
                <a:sym typeface="Encode Sans Semi Condensed"/>
              </a:rPr>
              <a:t>, and infographics &amp; images by </a:t>
            </a:r>
            <a:r>
              <a:rPr b="1" lang="en" sz="1500">
                <a:solidFill>
                  <a:schemeClr val="lt1"/>
                </a:solidFill>
                <a:uFill>
                  <a:noFill/>
                </a:uFill>
                <a:latin typeface="Encode Sans Semi Condensed"/>
                <a:ea typeface="Encode Sans Semi Condensed"/>
                <a:cs typeface="Encode Sans Semi Condensed"/>
                <a:sym typeface="Encode Sans Semi Condensed"/>
                <a:hlinkClick r:id="rId4">
                  <a:extLst>
                    <a:ext uri="{A12FA001-AC4F-418D-AE19-62706E023703}">
                      <ahyp:hlinkClr val="tx"/>
                    </a:ext>
                  </a:extLst>
                </a:hlinkClick>
              </a:rPr>
              <a:t>Freepik</a:t>
            </a:r>
            <a:r>
              <a:rPr lang="en" sz="1500">
                <a:solidFill>
                  <a:schemeClr val="lt1"/>
                </a:solidFill>
                <a:latin typeface="Encode Sans Semi Condensed"/>
                <a:ea typeface="Encode Sans Semi Condensed"/>
                <a:cs typeface="Encode Sans Semi Condensed"/>
                <a:sym typeface="Encode Sans Semi Condensed"/>
              </a:rPr>
              <a:t> </a:t>
            </a:r>
            <a:endParaRPr sz="1500">
              <a:solidFill>
                <a:schemeClr val="lt1"/>
              </a:solidFill>
              <a:latin typeface="Encode Sans Semi Condensed"/>
              <a:ea typeface="Encode Sans Semi Condensed"/>
              <a:cs typeface="Encode Sans Semi Condensed"/>
              <a:sym typeface="Encode Sans Semi Condensed"/>
            </a:endParaRPr>
          </a:p>
        </p:txBody>
      </p:sp>
      <p:sp>
        <p:nvSpPr>
          <p:cNvPr id="234" name="Google Shape;234;p25"/>
          <p:cNvSpPr/>
          <p:nvPr/>
        </p:nvSpPr>
        <p:spPr>
          <a:xfrm>
            <a:off x="3702075" y="2859750"/>
            <a:ext cx="17397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txBox="1"/>
          <p:nvPr>
            <p:ph type="ctrTitle"/>
          </p:nvPr>
        </p:nvSpPr>
        <p:spPr>
          <a:xfrm>
            <a:off x="2298475" y="0"/>
            <a:ext cx="4547100" cy="2930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b="1" sz="8000">
                <a:solidFill>
                  <a:schemeClr val="dk2"/>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36" name="Google Shape;236;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flipH="1">
            <a:off x="-116825" y="-79800"/>
            <a:ext cx="3012300" cy="530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ph idx="1" type="body"/>
          </p:nvPr>
        </p:nvSpPr>
        <p:spPr>
          <a:xfrm>
            <a:off x="3365500" y="336975"/>
            <a:ext cx="5298900" cy="4469700"/>
          </a:xfrm>
          <a:prstGeom prst="rect">
            <a:avLst/>
          </a:prstGeom>
        </p:spPr>
        <p:txBody>
          <a:bodyPr anchorCtr="0" anchor="ctr" bIns="91425" lIns="91425" spcFirstLastPara="1" rIns="91425" wrap="square" tIns="91425">
            <a:noAutofit/>
          </a:bodyPr>
          <a:lstStyle>
            <a:lvl1pPr indent="-323850" lvl="0" marL="457200">
              <a:lnSpc>
                <a:spcPct val="100000"/>
              </a:lnSpc>
              <a:spcBef>
                <a:spcPts val="0"/>
              </a:spcBef>
              <a:spcAft>
                <a:spcPts val="0"/>
              </a:spcAft>
              <a:buSzPts val="1500"/>
              <a:buChar char="●"/>
              <a:defRPr sz="1200"/>
            </a:lvl1pPr>
            <a:lvl2pPr indent="-323850" lvl="1" marL="914400">
              <a:lnSpc>
                <a:spcPct val="100000"/>
              </a:lnSpc>
              <a:spcBef>
                <a:spcPts val="1600"/>
              </a:spcBef>
              <a:spcAft>
                <a:spcPts val="0"/>
              </a:spcAft>
              <a:buSzPts val="1500"/>
              <a:buChar char="○"/>
              <a:defRPr sz="1200"/>
            </a:lvl2pPr>
            <a:lvl3pPr indent="-323850" lvl="2" marL="1371600">
              <a:spcBef>
                <a:spcPts val="1600"/>
              </a:spcBef>
              <a:spcAft>
                <a:spcPts val="0"/>
              </a:spcAft>
              <a:buSzPts val="1500"/>
              <a:buChar char="■"/>
              <a:defRPr/>
            </a:lvl3pPr>
            <a:lvl4pPr indent="-323850" lvl="3" marL="1828800">
              <a:spcBef>
                <a:spcPts val="1600"/>
              </a:spcBef>
              <a:spcAft>
                <a:spcPts val="0"/>
              </a:spcAft>
              <a:buSzPts val="1500"/>
              <a:buChar char="●"/>
              <a:defRPr/>
            </a:lvl4pPr>
            <a:lvl5pPr indent="-323850" lvl="4" marL="2286000">
              <a:spcBef>
                <a:spcPts val="1600"/>
              </a:spcBef>
              <a:spcAft>
                <a:spcPts val="0"/>
              </a:spcAft>
              <a:buSzPts val="1500"/>
              <a:buChar char="○"/>
              <a:defRPr/>
            </a:lvl5pPr>
            <a:lvl6pPr indent="-323850" lvl="5" marL="2743200">
              <a:spcBef>
                <a:spcPts val="1600"/>
              </a:spcBef>
              <a:spcAft>
                <a:spcPts val="0"/>
              </a:spcAft>
              <a:buSzPts val="1500"/>
              <a:buChar char="■"/>
              <a:defRPr/>
            </a:lvl6pPr>
            <a:lvl7pPr indent="-323850" lvl="6" marL="3200400">
              <a:spcBef>
                <a:spcPts val="1600"/>
              </a:spcBef>
              <a:spcAft>
                <a:spcPts val="0"/>
              </a:spcAft>
              <a:buSzPts val="1500"/>
              <a:buChar char="●"/>
              <a:defRPr/>
            </a:lvl7pPr>
            <a:lvl8pPr indent="-323850" lvl="7" marL="3657600">
              <a:spcBef>
                <a:spcPts val="1600"/>
              </a:spcBef>
              <a:spcAft>
                <a:spcPts val="0"/>
              </a:spcAft>
              <a:buSzPts val="1500"/>
              <a:buChar char="○"/>
              <a:defRPr/>
            </a:lvl8pPr>
            <a:lvl9pPr indent="-323850" lvl="8" marL="4114800">
              <a:spcBef>
                <a:spcPts val="1600"/>
              </a:spcBef>
              <a:spcAft>
                <a:spcPts val="1600"/>
              </a:spcAft>
              <a:buSzPts val="1500"/>
              <a:buChar char="■"/>
              <a:defRPr/>
            </a:lvl9pPr>
          </a:lstStyle>
          <a:p/>
        </p:txBody>
      </p:sp>
      <p:sp>
        <p:nvSpPr>
          <p:cNvPr id="26" name="Google Shape;26;p4"/>
          <p:cNvSpPr txBox="1"/>
          <p:nvPr>
            <p:ph type="title"/>
          </p:nvPr>
        </p:nvSpPr>
        <p:spPr>
          <a:xfrm>
            <a:off x="633875" y="1712250"/>
            <a:ext cx="1998300" cy="17190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27" name="Google Shape;27;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192025" y="68225"/>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 name="Google Shape;29;p4"/>
          <p:cNvPicPr preferRelativeResize="0"/>
          <p:nvPr/>
        </p:nvPicPr>
        <p:blipFill>
          <a:blip r:embed="rId2">
            <a:alphaModFix/>
          </a:blip>
          <a:stretch>
            <a:fillRect/>
          </a:stretch>
        </p:blipFill>
        <p:spPr>
          <a:xfrm>
            <a:off x="347600" y="152394"/>
            <a:ext cx="2083449" cy="511750"/>
          </a:xfrm>
          <a:prstGeom prst="rect">
            <a:avLst/>
          </a:prstGeom>
          <a:noFill/>
          <a:ln>
            <a:noFill/>
          </a:ln>
        </p:spPr>
      </p:pic>
      <p:sp>
        <p:nvSpPr>
          <p:cNvPr id="30" name="Google Shape;30;p4"/>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flipH="1">
            <a:off x="-116825" y="-79800"/>
            <a:ext cx="3012300" cy="530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txBox="1"/>
          <p:nvPr>
            <p:ph type="title"/>
          </p:nvPr>
        </p:nvSpPr>
        <p:spPr>
          <a:xfrm>
            <a:off x="629875" y="1712250"/>
            <a:ext cx="2185500" cy="17190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34" name="Google Shape;34;p5"/>
          <p:cNvSpPr txBox="1"/>
          <p:nvPr>
            <p:ph idx="1" type="subTitle"/>
          </p:nvPr>
        </p:nvSpPr>
        <p:spPr>
          <a:xfrm>
            <a:off x="4377349" y="937350"/>
            <a:ext cx="26127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35" name="Google Shape;35;p5"/>
          <p:cNvSpPr txBox="1"/>
          <p:nvPr>
            <p:ph idx="2" type="subTitle"/>
          </p:nvPr>
        </p:nvSpPr>
        <p:spPr>
          <a:xfrm>
            <a:off x="4374125" y="1381600"/>
            <a:ext cx="2616000" cy="11139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36" name="Google Shape;36;p5"/>
          <p:cNvSpPr txBox="1"/>
          <p:nvPr>
            <p:ph idx="3" type="subTitle"/>
          </p:nvPr>
        </p:nvSpPr>
        <p:spPr>
          <a:xfrm>
            <a:off x="4377345" y="2860450"/>
            <a:ext cx="2615100" cy="444300"/>
          </a:xfrm>
          <a:prstGeom prst="rect">
            <a:avLst/>
          </a:prstGeom>
        </p:spPr>
        <p:txBody>
          <a:bodyPr anchorCtr="0" anchor="t" bIns="91425" lIns="91425" spcFirstLastPara="1" rIns="91425" wrap="square" tIns="91425">
            <a:noAutofit/>
          </a:bodyPr>
          <a:lstStyle>
            <a:lvl1pPr indent="-127000" lvl="0" marL="0" marR="0" rtl="0">
              <a:lnSpc>
                <a:spcPct val="115000"/>
              </a:lnSpc>
              <a:spcBef>
                <a:spcPts val="0"/>
              </a:spcBef>
              <a:spcAft>
                <a:spcPts val="0"/>
              </a:spcAft>
              <a:buClr>
                <a:schemeClr val="dk1"/>
              </a:buClr>
              <a:buSzPts val="2000"/>
              <a:buNone/>
              <a:defRPr b="1"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37" name="Google Shape;37;p5"/>
          <p:cNvSpPr txBox="1"/>
          <p:nvPr>
            <p:ph idx="4" type="subTitle"/>
          </p:nvPr>
        </p:nvSpPr>
        <p:spPr>
          <a:xfrm>
            <a:off x="4374125" y="3304725"/>
            <a:ext cx="2612700" cy="1115700"/>
          </a:xfrm>
          <a:prstGeom prst="rect">
            <a:avLst/>
          </a:prstGeom>
        </p:spPr>
        <p:txBody>
          <a:bodyPr anchorCtr="0" anchor="t" bIns="91425" lIns="91425" spcFirstLastPara="1" rIns="91425" wrap="square" tIns="91425">
            <a:noAutofit/>
          </a:bodyPr>
          <a:lstStyle>
            <a:lvl1pPr indent="-95250" lvl="0" marL="0" marR="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p:txBody>
      </p:sp>
      <p:sp>
        <p:nvSpPr>
          <p:cNvPr id="38" name="Google Shape;38;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p:nvPr/>
        </p:nvSpPr>
        <p:spPr>
          <a:xfrm>
            <a:off x="192025" y="68225"/>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 name="Google Shape;40;p5"/>
          <p:cNvPicPr preferRelativeResize="0"/>
          <p:nvPr/>
        </p:nvPicPr>
        <p:blipFill>
          <a:blip r:embed="rId2">
            <a:alphaModFix/>
          </a:blip>
          <a:stretch>
            <a:fillRect/>
          </a:stretch>
        </p:blipFill>
        <p:spPr>
          <a:xfrm>
            <a:off x="347600" y="152394"/>
            <a:ext cx="2083449" cy="511750"/>
          </a:xfrm>
          <a:prstGeom prst="rect">
            <a:avLst/>
          </a:prstGeom>
          <a:noFill/>
          <a:ln>
            <a:noFill/>
          </a:ln>
        </p:spPr>
      </p:pic>
      <p:sp>
        <p:nvSpPr>
          <p:cNvPr id="41" name="Google Shape;41;p5"/>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6"/>
          <p:cNvSpPr/>
          <p:nvPr/>
        </p:nvSpPr>
        <p:spPr>
          <a:xfrm flipH="1">
            <a:off x="-116825" y="-79800"/>
            <a:ext cx="3012300" cy="530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txBox="1"/>
          <p:nvPr>
            <p:ph type="title"/>
          </p:nvPr>
        </p:nvSpPr>
        <p:spPr>
          <a:xfrm>
            <a:off x="629875" y="1712250"/>
            <a:ext cx="2185500" cy="17190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45" name="Google Shape;45;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6"/>
          <p:cNvSpPr/>
          <p:nvPr/>
        </p:nvSpPr>
        <p:spPr>
          <a:xfrm>
            <a:off x="192025" y="68225"/>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6"/>
          <p:cNvPicPr preferRelativeResize="0"/>
          <p:nvPr/>
        </p:nvPicPr>
        <p:blipFill>
          <a:blip r:embed="rId2">
            <a:alphaModFix/>
          </a:blip>
          <a:stretch>
            <a:fillRect/>
          </a:stretch>
        </p:blipFill>
        <p:spPr>
          <a:xfrm>
            <a:off x="347600" y="152394"/>
            <a:ext cx="2083449" cy="511750"/>
          </a:xfrm>
          <a:prstGeom prst="rect">
            <a:avLst/>
          </a:prstGeom>
          <a:noFill/>
          <a:ln>
            <a:noFill/>
          </a:ln>
        </p:spPr>
      </p:pic>
      <p:sp>
        <p:nvSpPr>
          <p:cNvPr id="48" name="Google Shape;48;p6"/>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sp>
        <p:nvSpPr>
          <p:cNvPr id="50" name="Google Shape;50;p7"/>
          <p:cNvSpPr/>
          <p:nvPr/>
        </p:nvSpPr>
        <p:spPr>
          <a:xfrm flipH="1" rot="10800000">
            <a:off x="-7225" y="4100400"/>
            <a:ext cx="9151500" cy="104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txBox="1"/>
          <p:nvPr>
            <p:ph type="title"/>
          </p:nvPr>
        </p:nvSpPr>
        <p:spPr>
          <a:xfrm>
            <a:off x="4653950" y="815025"/>
            <a:ext cx="3345000" cy="1574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600"/>
              <a:buNone/>
              <a:defRPr b="1"/>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
        <p:nvSpPr>
          <p:cNvPr id="52" name="Google Shape;52;p7"/>
          <p:cNvSpPr txBox="1"/>
          <p:nvPr>
            <p:ph idx="1" type="subTitle"/>
          </p:nvPr>
        </p:nvSpPr>
        <p:spPr>
          <a:xfrm>
            <a:off x="4653950" y="2613925"/>
            <a:ext cx="3843300" cy="8502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a:solidFill>
                  <a:schemeClr val="dk1"/>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p:txBody>
      </p:sp>
      <p:sp>
        <p:nvSpPr>
          <p:cNvPr id="53" name="Google Shape;53;p7"/>
          <p:cNvSpPr/>
          <p:nvPr/>
        </p:nvSpPr>
        <p:spPr>
          <a:xfrm rot="-5402319">
            <a:off x="3686649" y="1353475"/>
            <a:ext cx="889500" cy="1464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7"/>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lt1"/>
                </a:solidFill>
                <a:latin typeface="Lora"/>
                <a:ea typeface="Lora"/>
                <a:cs typeface="Lora"/>
                <a:sym typeface="Lora"/>
              </a:rPr>
              <a:t>WINTER 2022-2023</a:t>
            </a:r>
            <a:endParaRPr b="1" sz="1200">
              <a:solidFill>
                <a:schemeClr val="lt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6" name="Shape 56"/>
        <p:cNvGrpSpPr/>
        <p:nvPr/>
      </p:nvGrpSpPr>
      <p:grpSpPr>
        <a:xfrm>
          <a:off x="0" y="0"/>
          <a:ext cx="0" cy="0"/>
          <a:chOff x="0" y="0"/>
          <a:chExt cx="0" cy="0"/>
        </a:xfrm>
      </p:grpSpPr>
      <p:sp>
        <p:nvSpPr>
          <p:cNvPr id="57" name="Google Shape;57;p8"/>
          <p:cNvSpPr/>
          <p:nvPr/>
        </p:nvSpPr>
        <p:spPr>
          <a:xfrm flipH="1" rot="10800000">
            <a:off x="-75" y="4086250"/>
            <a:ext cx="9144000" cy="1057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a:off x="3702075" y="4034500"/>
            <a:ext cx="17397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txBox="1"/>
          <p:nvPr>
            <p:ph type="title"/>
          </p:nvPr>
        </p:nvSpPr>
        <p:spPr>
          <a:xfrm>
            <a:off x="1388100" y="0"/>
            <a:ext cx="6367800" cy="4100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b="1"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0" name="Google Shape;60;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1" name="Google Shape;61;p8"/>
          <p:cNvPicPr preferRelativeResize="0"/>
          <p:nvPr/>
        </p:nvPicPr>
        <p:blipFill>
          <a:blip r:embed="rId2">
            <a:alphaModFix/>
          </a:blip>
          <a:stretch>
            <a:fillRect/>
          </a:stretch>
        </p:blipFill>
        <p:spPr>
          <a:xfrm>
            <a:off x="4163749" y="4321352"/>
            <a:ext cx="816500" cy="694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9"/>
          <p:cNvSpPr/>
          <p:nvPr/>
        </p:nvSpPr>
        <p:spPr>
          <a:xfrm flipH="1" rot="10800000">
            <a:off x="-47850" y="-191400"/>
            <a:ext cx="9239700" cy="2369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txBox="1"/>
          <p:nvPr>
            <p:ph type="title"/>
          </p:nvPr>
        </p:nvSpPr>
        <p:spPr>
          <a:xfrm>
            <a:off x="2150250" y="0"/>
            <a:ext cx="4843500" cy="217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1" sz="5000">
                <a:solidFill>
                  <a:schemeClr val="l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5" name="Google Shape;65;p9"/>
          <p:cNvSpPr txBox="1"/>
          <p:nvPr>
            <p:ph idx="1" type="subTitle"/>
          </p:nvPr>
        </p:nvSpPr>
        <p:spPr>
          <a:xfrm>
            <a:off x="2534850" y="2177700"/>
            <a:ext cx="4074300" cy="296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7" name="Google Shape;67;p9"/>
          <p:cNvPicPr preferRelativeResize="0"/>
          <p:nvPr/>
        </p:nvPicPr>
        <p:blipFill>
          <a:blip r:embed="rId2">
            <a:alphaModFix/>
          </a:blip>
          <a:stretch>
            <a:fillRect/>
          </a:stretch>
        </p:blipFill>
        <p:spPr>
          <a:xfrm flipH="1">
            <a:off x="120652" y="4689575"/>
            <a:ext cx="415811" cy="353750"/>
          </a:xfrm>
          <a:prstGeom prst="rect">
            <a:avLst/>
          </a:prstGeom>
          <a:noFill/>
          <a:ln>
            <a:noFill/>
          </a:ln>
        </p:spPr>
      </p:pic>
      <p:sp>
        <p:nvSpPr>
          <p:cNvPr id="68" name="Google Shape;68;p9"/>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0"/>
          <p:cNvSpPr txBox="1"/>
          <p:nvPr/>
        </p:nvSpPr>
        <p:spPr>
          <a:xfrm>
            <a:off x="8116800" y="4589400"/>
            <a:ext cx="102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Lora"/>
                <a:ea typeface="Lora"/>
                <a:cs typeface="Lora"/>
                <a:sym typeface="Lora"/>
              </a:rPr>
              <a:t>WINTER 2022-2023</a:t>
            </a:r>
            <a:endParaRPr b="1" sz="1200">
              <a:solidFill>
                <a:schemeClr val="dk1"/>
              </a:solidFill>
              <a:latin typeface="Lora"/>
              <a:ea typeface="Lora"/>
              <a:cs typeface="Lora"/>
              <a:sym typeface="Lora"/>
            </a:endParaRPr>
          </a:p>
        </p:txBody>
      </p:sp>
      <p:sp>
        <p:nvSpPr>
          <p:cNvPr id="72" name="Google Shape;72;p10"/>
          <p:cNvSpPr/>
          <p:nvPr/>
        </p:nvSpPr>
        <p:spPr>
          <a:xfrm flipH="1">
            <a:off x="-125" y="0"/>
            <a:ext cx="28956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0"/>
          <p:cNvSpPr txBox="1"/>
          <p:nvPr>
            <p:ph type="title"/>
          </p:nvPr>
        </p:nvSpPr>
        <p:spPr>
          <a:xfrm>
            <a:off x="250375" y="1931600"/>
            <a:ext cx="2642400" cy="12804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p:txBody>
      </p:sp>
      <p:sp>
        <p:nvSpPr>
          <p:cNvPr id="74" name="Google Shape;74;p10"/>
          <p:cNvSpPr/>
          <p:nvPr/>
        </p:nvSpPr>
        <p:spPr>
          <a:xfrm>
            <a:off x="250375" y="248700"/>
            <a:ext cx="2394600" cy="680100"/>
          </a:xfrm>
          <a:prstGeom prst="roundRect">
            <a:avLst>
              <a:gd fmla="val 16667" name="adj"/>
            </a:avLst>
          </a:prstGeom>
          <a:solidFill>
            <a:srgbClr val="FFFFFF"/>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0"/>
          <p:cNvPicPr preferRelativeResize="0"/>
          <p:nvPr/>
        </p:nvPicPr>
        <p:blipFill>
          <a:blip r:embed="rId2">
            <a:alphaModFix/>
          </a:blip>
          <a:stretch>
            <a:fillRect/>
          </a:stretch>
        </p:blipFill>
        <p:spPr>
          <a:xfrm>
            <a:off x="405950" y="332869"/>
            <a:ext cx="2083449" cy="5117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6100" y="445025"/>
            <a:ext cx="76917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1pPr>
            <a:lvl2pPr lvl="1">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2pPr>
            <a:lvl3pPr lvl="2">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3pPr>
            <a:lvl4pPr lvl="3">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4pPr>
            <a:lvl5pPr lvl="4">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5pPr>
            <a:lvl6pPr lvl="5">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6pPr>
            <a:lvl7pPr lvl="6">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7pPr>
            <a:lvl8pPr lvl="7">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8pPr>
            <a:lvl9pPr lvl="8">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9pPr>
          </a:lstStyle>
          <a:p/>
        </p:txBody>
      </p:sp>
      <p:sp>
        <p:nvSpPr>
          <p:cNvPr id="7" name="Google Shape;7;p1"/>
          <p:cNvSpPr txBox="1"/>
          <p:nvPr>
            <p:ph idx="1" type="body"/>
          </p:nvPr>
        </p:nvSpPr>
        <p:spPr>
          <a:xfrm>
            <a:off x="726100" y="1152475"/>
            <a:ext cx="7691700" cy="3416400"/>
          </a:xfrm>
          <a:prstGeom prst="rect">
            <a:avLst/>
          </a:prstGeom>
          <a:noFill/>
          <a:ln>
            <a:noFill/>
          </a:ln>
        </p:spPr>
        <p:txBody>
          <a:bodyPr anchorCtr="0" anchor="t" bIns="91425" lIns="91425" spcFirstLastPara="1" rIns="91425" wrap="square" tIns="91425">
            <a:noAutofit/>
          </a:bodyPr>
          <a:lstStyle>
            <a:lvl1pPr indent="-323850" lvl="0" marL="457200">
              <a:lnSpc>
                <a:spcPct val="115000"/>
              </a:lnSpc>
              <a:spcBef>
                <a:spcPts val="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1pPr>
            <a:lvl2pPr indent="-323850" lvl="1" marL="91440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2pPr>
            <a:lvl3pPr indent="-323850" lvl="2" marL="137160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3pPr>
            <a:lvl4pPr indent="-323850" lvl="3" marL="182880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4pPr>
            <a:lvl5pPr indent="-323850" lvl="4" marL="228600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5pPr>
            <a:lvl6pPr indent="-323850" lvl="5" marL="274320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6pPr>
            <a:lvl7pPr indent="-323850" lvl="6" marL="320040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7pPr>
            <a:lvl8pPr indent="-323850" lvl="7" marL="365760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8pPr>
            <a:lvl9pPr indent="-323850" lvl="8" marL="4114800">
              <a:lnSpc>
                <a:spcPct val="115000"/>
              </a:lnSpc>
              <a:spcBef>
                <a:spcPts val="1600"/>
              </a:spcBef>
              <a:spcAft>
                <a:spcPts val="160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Encode Sans Semi Condensed"/>
                <a:ea typeface="Encode Sans Semi Condensed"/>
                <a:cs typeface="Encode Sans Semi Condensed"/>
                <a:sym typeface="Encode Sans Semi Condensed"/>
              </a:defRPr>
            </a:lvl1pPr>
            <a:lvl2pPr lvl="1" algn="r">
              <a:buNone/>
              <a:defRPr sz="1300">
                <a:solidFill>
                  <a:schemeClr val="dk2"/>
                </a:solidFill>
                <a:latin typeface="Encode Sans Semi Condensed"/>
                <a:ea typeface="Encode Sans Semi Condensed"/>
                <a:cs typeface="Encode Sans Semi Condensed"/>
                <a:sym typeface="Encode Sans Semi Condensed"/>
              </a:defRPr>
            </a:lvl2pPr>
            <a:lvl3pPr lvl="2" algn="r">
              <a:buNone/>
              <a:defRPr sz="1300">
                <a:solidFill>
                  <a:schemeClr val="dk2"/>
                </a:solidFill>
                <a:latin typeface="Encode Sans Semi Condensed"/>
                <a:ea typeface="Encode Sans Semi Condensed"/>
                <a:cs typeface="Encode Sans Semi Condensed"/>
                <a:sym typeface="Encode Sans Semi Condensed"/>
              </a:defRPr>
            </a:lvl3pPr>
            <a:lvl4pPr lvl="3" algn="r">
              <a:buNone/>
              <a:defRPr sz="1300">
                <a:solidFill>
                  <a:schemeClr val="dk2"/>
                </a:solidFill>
                <a:latin typeface="Encode Sans Semi Condensed"/>
                <a:ea typeface="Encode Sans Semi Condensed"/>
                <a:cs typeface="Encode Sans Semi Condensed"/>
                <a:sym typeface="Encode Sans Semi Condensed"/>
              </a:defRPr>
            </a:lvl4pPr>
            <a:lvl5pPr lvl="4" algn="r">
              <a:buNone/>
              <a:defRPr sz="1300">
                <a:solidFill>
                  <a:schemeClr val="dk2"/>
                </a:solidFill>
                <a:latin typeface="Encode Sans Semi Condensed"/>
                <a:ea typeface="Encode Sans Semi Condensed"/>
                <a:cs typeface="Encode Sans Semi Condensed"/>
                <a:sym typeface="Encode Sans Semi Condensed"/>
              </a:defRPr>
            </a:lvl5pPr>
            <a:lvl6pPr lvl="5" algn="r">
              <a:buNone/>
              <a:defRPr sz="1300">
                <a:solidFill>
                  <a:schemeClr val="dk2"/>
                </a:solidFill>
                <a:latin typeface="Encode Sans Semi Condensed"/>
                <a:ea typeface="Encode Sans Semi Condensed"/>
                <a:cs typeface="Encode Sans Semi Condensed"/>
                <a:sym typeface="Encode Sans Semi Condensed"/>
              </a:defRPr>
            </a:lvl6pPr>
            <a:lvl7pPr lvl="6" algn="r">
              <a:buNone/>
              <a:defRPr sz="1300">
                <a:solidFill>
                  <a:schemeClr val="dk2"/>
                </a:solidFill>
                <a:latin typeface="Encode Sans Semi Condensed"/>
                <a:ea typeface="Encode Sans Semi Condensed"/>
                <a:cs typeface="Encode Sans Semi Condensed"/>
                <a:sym typeface="Encode Sans Semi Condensed"/>
              </a:defRPr>
            </a:lvl7pPr>
            <a:lvl8pPr lvl="7" algn="r">
              <a:buNone/>
              <a:defRPr sz="1300">
                <a:solidFill>
                  <a:schemeClr val="dk2"/>
                </a:solidFill>
                <a:latin typeface="Encode Sans Semi Condensed"/>
                <a:ea typeface="Encode Sans Semi Condensed"/>
                <a:cs typeface="Encode Sans Semi Condensed"/>
                <a:sym typeface="Encode Sans Semi Condensed"/>
              </a:defRPr>
            </a:lvl8pPr>
            <a:lvl9pPr lvl="8" algn="r">
              <a:buNone/>
              <a:defRPr sz="1300">
                <a:solidFill>
                  <a:schemeClr val="dk2"/>
                </a:solidFill>
                <a:latin typeface="Encode Sans Semi Condensed"/>
                <a:ea typeface="Encode Sans Semi Condensed"/>
                <a:cs typeface="Encode Sans Semi Condensed"/>
                <a:sym typeface="Encode Sans Semi Condense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mailto:h.fanning@sau33.com"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help.powerschool.com/t5/Enrollment-Express-Family/How-To-Finding-Forms-to-Complete/ta-p/93489#:~:text=Click%20the%20Forms%20icon%20on,Begin%20your%20form." TargetMode="External"/><Relationship Id="rId4" Type="http://schemas.openxmlformats.org/officeDocument/2006/relationships/image" Target="../media/image11.png"/><Relationship Id="rId5" Type="http://schemas.openxmlformats.org/officeDocument/2006/relationships/hyperlink" Target="https://forms.gle/BZnR1QDmHLJ187y8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sau33.powerschool.com/public/home.html" TargetMode="External"/><Relationship Id="rId4" Type="http://schemas.openxmlformats.org/officeDocument/2006/relationships/image" Target="../media/image16.png"/><Relationship Id="rId5" Type="http://schemas.openxmlformats.org/officeDocument/2006/relationships/hyperlink" Target="https://forms.gle/xm1dvo2qVjJJWpBJA" TargetMode="External"/><Relationship Id="rId6" Type="http://schemas.openxmlformats.org/officeDocument/2006/relationships/hyperlink" Target="https://forms.gle/xm1dvo2qVjJJWpBJA" TargetMode="External"/><Relationship Id="rId7" Type="http://schemas.openxmlformats.org/officeDocument/2006/relationships/hyperlink" Target="https://forms.gle/xm1dvo2qVjJJWpBJ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www.sau33.com/sites/g/files/vyhlif5441/f/uploads/athletic_and_extracurricular_eligibility_2022-23_handbook_approved_final.pdf"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s://www.sau33.com/sites/g/files/vyhlif5441/f/uploads/athletic_and_extracurricular_eligibility_2022-23_handbook_approved_final.pdf"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www.youtube.com/watch?v=Fo4nHq7jkWA" TargetMode="Externa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nfhslearn.com/home/parents"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bigteams.my.site.com/support/s/article/how-do-i-set-up-my-bigteams-fan-account"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classroom.google.com" TargetMode="External"/><Relationship Id="rId4" Type="http://schemas.openxmlformats.org/officeDocument/2006/relationships/image" Target="../media/image13.png"/><Relationship Id="rId9" Type="http://schemas.openxmlformats.org/officeDocument/2006/relationships/image" Target="../media/image17.png"/><Relationship Id="rId5" Type="http://schemas.openxmlformats.org/officeDocument/2006/relationships/hyperlink" Target="https://www.instagram.com/raymondhsrams/" TargetMode="External"/><Relationship Id="rId6" Type="http://schemas.openxmlformats.org/officeDocument/2006/relationships/image" Target="../media/image23.png"/><Relationship Id="rId7" Type="http://schemas.openxmlformats.org/officeDocument/2006/relationships/hyperlink" Target="https://twitter.com/RaymondHSRams" TargetMode="External"/><Relationship Id="rId8" Type="http://schemas.openxmlformats.org/officeDocument/2006/relationships/image" Target="../media/image24.png"/><Relationship Id="rId11" Type="http://schemas.openxmlformats.org/officeDocument/2006/relationships/image" Target="../media/image18.png"/><Relationship Id="rId10"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nhiaa.org/"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6"/>
          <p:cNvSpPr txBox="1"/>
          <p:nvPr>
            <p:ph idx="1" type="subTitle"/>
          </p:nvPr>
        </p:nvSpPr>
        <p:spPr>
          <a:xfrm>
            <a:off x="-36175" y="3562850"/>
            <a:ext cx="9144000" cy="119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Lora"/>
                <a:ea typeface="Lora"/>
                <a:cs typeface="Lora"/>
                <a:sym typeface="Lora"/>
              </a:rPr>
              <a:t>2022-2023 </a:t>
            </a:r>
            <a:endParaRPr b="1">
              <a:latin typeface="Lora"/>
              <a:ea typeface="Lora"/>
              <a:cs typeface="Lora"/>
              <a:sym typeface="Lora"/>
            </a:endParaRPr>
          </a:p>
          <a:p>
            <a:pPr indent="0" lvl="0" marL="0" rtl="0" algn="ctr">
              <a:spcBef>
                <a:spcPts val="0"/>
              </a:spcBef>
              <a:spcAft>
                <a:spcPts val="0"/>
              </a:spcAft>
              <a:buNone/>
            </a:pPr>
            <a:r>
              <a:rPr b="1" lang="en">
                <a:latin typeface="Lora"/>
                <a:ea typeface="Lora"/>
                <a:cs typeface="Lora"/>
                <a:sym typeface="Lora"/>
              </a:rPr>
              <a:t>Spring Sports Information Meeting</a:t>
            </a:r>
            <a:endParaRPr b="1">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5"/>
          <p:cNvSpPr txBox="1"/>
          <p:nvPr/>
        </p:nvSpPr>
        <p:spPr>
          <a:xfrm>
            <a:off x="3157325" y="459150"/>
            <a:ext cx="5822700" cy="42252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If your child has any heart issues or has had any heart issues in the past please make sure this </a:t>
            </a:r>
            <a:r>
              <a:rPr lang="en" sz="1500">
                <a:latin typeface="Encode Sans Semi Condensed"/>
                <a:ea typeface="Encode Sans Semi Condensed"/>
                <a:cs typeface="Encode Sans Semi Condensed"/>
                <a:sym typeface="Encode Sans Semi Condensed"/>
              </a:rPr>
              <a:t>information</a:t>
            </a:r>
            <a:r>
              <a:rPr lang="en" sz="1500">
                <a:latin typeface="Encode Sans Semi Condensed"/>
                <a:ea typeface="Encode Sans Semi Condensed"/>
                <a:cs typeface="Encode Sans Semi Condensed"/>
                <a:sym typeface="Encode Sans Semi Condensed"/>
              </a:rPr>
              <a:t> is disclosed on their physical or disclosed directly to me </a:t>
            </a:r>
            <a:endParaRPr sz="1500">
              <a:latin typeface="Encode Sans Semi Condensed"/>
              <a:ea typeface="Encode Sans Semi Condensed"/>
              <a:cs typeface="Encode Sans Semi Condensed"/>
              <a:sym typeface="Encode Sans Semi Condensed"/>
            </a:endParaRPr>
          </a:p>
          <a:p>
            <a:pPr indent="-323850" lvl="1" marL="914400" rtl="0" algn="l">
              <a:lnSpc>
                <a:spcPct val="150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Please make sure the </a:t>
            </a:r>
            <a:r>
              <a:rPr lang="en" sz="1500">
                <a:latin typeface="Encode Sans Semi Condensed"/>
                <a:ea typeface="Encode Sans Semi Condensed"/>
                <a:cs typeface="Encode Sans Semi Condensed"/>
                <a:sym typeface="Encode Sans Semi Condensed"/>
              </a:rPr>
              <a:t>clinical</a:t>
            </a:r>
            <a:r>
              <a:rPr lang="en" sz="1500">
                <a:latin typeface="Encode Sans Semi Condensed"/>
                <a:ea typeface="Encode Sans Semi Condensed"/>
                <a:cs typeface="Encode Sans Semi Condensed"/>
                <a:sym typeface="Encode Sans Semi Condensed"/>
              </a:rPr>
              <a:t> diagnosis is clearly stated as well as any procedures related to the diagnosis </a:t>
            </a:r>
            <a:endParaRPr sz="1500">
              <a:latin typeface="Encode Sans Semi Condensed"/>
              <a:ea typeface="Encode Sans Semi Condensed"/>
              <a:cs typeface="Encode Sans Semi Condensed"/>
              <a:sym typeface="Encode Sans Semi Condensed"/>
            </a:endParaRPr>
          </a:p>
          <a:p>
            <a:pPr indent="-323850" lvl="0" marL="457200" rtl="0" algn="l">
              <a:lnSpc>
                <a:spcPct val="150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Other examples of pre-existing conditions that should be being disclosed are conditions such as Type 1 Diabetes, </a:t>
            </a:r>
            <a:r>
              <a:rPr lang="en" sz="1500">
                <a:latin typeface="Encode Sans Semi Condensed"/>
                <a:ea typeface="Encode Sans Semi Condensed"/>
                <a:cs typeface="Encode Sans Semi Condensed"/>
                <a:sym typeface="Encode Sans Semi Condensed"/>
              </a:rPr>
              <a:t>Anaphylaxis</a:t>
            </a:r>
            <a:r>
              <a:rPr lang="en" sz="1500">
                <a:latin typeface="Encode Sans Semi Condensed"/>
                <a:ea typeface="Encode Sans Semi Condensed"/>
                <a:cs typeface="Encode Sans Semi Condensed"/>
                <a:sym typeface="Encode Sans Semi Condensed"/>
              </a:rPr>
              <a:t> allergies (especially bees w/outdoor sports), Sickle Cell Trait </a:t>
            </a:r>
            <a:r>
              <a:rPr lang="en" sz="1500">
                <a:latin typeface="Encode Sans Semi Condensed"/>
                <a:ea typeface="Encode Sans Semi Condensed"/>
                <a:cs typeface="Encode Sans Semi Condensed"/>
                <a:sym typeface="Encode Sans Semi Condensed"/>
              </a:rPr>
              <a:t>Autoimmune</a:t>
            </a:r>
            <a:r>
              <a:rPr lang="en" sz="1500">
                <a:latin typeface="Encode Sans Semi Condensed"/>
                <a:ea typeface="Encode Sans Semi Condensed"/>
                <a:cs typeface="Encode Sans Semi Condensed"/>
                <a:sym typeface="Encode Sans Semi Condensed"/>
              </a:rPr>
              <a:t> Disorders, and missing organs (i.e. only one kidney) </a:t>
            </a:r>
            <a:endParaRPr sz="1500">
              <a:latin typeface="Encode Sans Semi Condensed"/>
              <a:ea typeface="Encode Sans Semi Condensed"/>
              <a:cs typeface="Encode Sans Semi Condensed"/>
              <a:sym typeface="Encode Sans Semi Condensed"/>
            </a:endParaRPr>
          </a:p>
          <a:p>
            <a:pPr indent="-323850" lvl="0" marL="457200" rtl="0" algn="l">
              <a:lnSpc>
                <a:spcPct val="150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Anything that could be </a:t>
            </a:r>
            <a:r>
              <a:rPr lang="en" sz="1500">
                <a:latin typeface="Encode Sans Semi Condensed"/>
                <a:ea typeface="Encode Sans Semi Condensed"/>
                <a:cs typeface="Encode Sans Semi Condensed"/>
                <a:sym typeface="Encode Sans Semi Condensed"/>
              </a:rPr>
              <a:t>exacerbated</a:t>
            </a:r>
            <a:r>
              <a:rPr lang="en" sz="1500">
                <a:latin typeface="Encode Sans Semi Condensed"/>
                <a:ea typeface="Encode Sans Semi Condensed"/>
                <a:cs typeface="Encode Sans Semi Condensed"/>
                <a:sym typeface="Encode Sans Semi Condensed"/>
              </a:rPr>
              <a:t> by physical activity and could result in a dangerous situation for your child and can be managed more appropriately if not avoided if I am aware of what’s going on</a:t>
            </a:r>
            <a:endParaRPr sz="1500">
              <a:latin typeface="Encode Sans Semi Condensed"/>
              <a:ea typeface="Encode Sans Semi Condensed"/>
              <a:cs typeface="Encode Sans Semi Condensed"/>
              <a:sym typeface="Encode Sans Semi Condensed"/>
            </a:endParaRPr>
          </a:p>
        </p:txBody>
      </p:sp>
      <p:sp>
        <p:nvSpPr>
          <p:cNvPr id="319" name="Google Shape;319;p35"/>
          <p:cNvSpPr txBox="1"/>
          <p:nvPr>
            <p:ph idx="15" type="title"/>
          </p:nvPr>
        </p:nvSpPr>
        <p:spPr>
          <a:xfrm>
            <a:off x="250375" y="1931600"/>
            <a:ext cx="2642400" cy="128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Pre-Existing Conditions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6"/>
          <p:cNvSpPr txBox="1"/>
          <p:nvPr/>
        </p:nvSpPr>
        <p:spPr>
          <a:xfrm>
            <a:off x="4410250" y="528375"/>
            <a:ext cx="4421100" cy="256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085631"/>
                </a:solidFill>
                <a:latin typeface="Encode Sans Semi Condensed"/>
                <a:ea typeface="Encode Sans Semi Condensed"/>
                <a:cs typeface="Encode Sans Semi Condensed"/>
                <a:sym typeface="Encode Sans Semi Condensed"/>
              </a:rPr>
              <a:t>Safe  Space</a:t>
            </a:r>
            <a:endParaRPr b="1" sz="2700">
              <a:solidFill>
                <a:srgbClr val="085631"/>
              </a:solidFill>
              <a:latin typeface="Encode Sans Semi Condensed"/>
              <a:ea typeface="Encode Sans Semi Condensed"/>
              <a:cs typeface="Encode Sans Semi Condensed"/>
              <a:sym typeface="Encode Sans Semi Condensed"/>
            </a:endParaRPr>
          </a:p>
          <a:p>
            <a:pPr indent="-317500" lvl="0" marL="457200" rtl="0" algn="l">
              <a:lnSpc>
                <a:spcPct val="150000"/>
              </a:lnSpc>
              <a:spcBef>
                <a:spcPts val="100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The athletic training room is a safe space for all student-athletes </a:t>
            </a:r>
            <a:endParaRPr>
              <a:latin typeface="Encode Sans Semi Condensed"/>
              <a:ea typeface="Encode Sans Semi Condensed"/>
              <a:cs typeface="Encode Sans Semi Condensed"/>
              <a:sym typeface="Encode Sans Semi Condensed"/>
            </a:endParaRPr>
          </a:p>
          <a:p>
            <a:pPr indent="-317500" lvl="0" marL="457200" rtl="0" algn="l">
              <a:lnSpc>
                <a:spcPct val="150000"/>
              </a:lnSpc>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All athletes are </a:t>
            </a:r>
            <a:r>
              <a:rPr lang="en">
                <a:latin typeface="Encode Sans Semi Condensed"/>
                <a:ea typeface="Encode Sans Semi Condensed"/>
                <a:cs typeface="Encode Sans Semi Condensed"/>
                <a:sym typeface="Encode Sans Semi Condensed"/>
              </a:rPr>
              <a:t>welcome</a:t>
            </a:r>
            <a:r>
              <a:rPr lang="en">
                <a:latin typeface="Encode Sans Semi Condensed"/>
                <a:ea typeface="Encode Sans Semi Condensed"/>
                <a:cs typeface="Encode Sans Semi Condensed"/>
                <a:sym typeface="Encode Sans Semi Condensed"/>
              </a:rPr>
              <a:t> in that space at anytime</a:t>
            </a:r>
            <a:endParaRPr>
              <a:latin typeface="Encode Sans Semi Condensed"/>
              <a:ea typeface="Encode Sans Semi Condensed"/>
              <a:cs typeface="Encode Sans Semi Condensed"/>
              <a:sym typeface="Encode Sans Semi Condensed"/>
            </a:endParaRPr>
          </a:p>
          <a:p>
            <a:pPr indent="-317500" lvl="0" marL="457200" rtl="0" algn="l">
              <a:lnSpc>
                <a:spcPct val="150000"/>
              </a:lnSpc>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If you are uncomfortable coming to the training room for whatever reason we can make alternative arrangements </a:t>
            </a:r>
            <a:endParaRPr>
              <a:latin typeface="Encode Sans Semi Condensed"/>
              <a:ea typeface="Encode Sans Semi Condensed"/>
              <a:cs typeface="Encode Sans Semi Condensed"/>
              <a:sym typeface="Encode Sans Semi Condensed"/>
            </a:endParaRPr>
          </a:p>
        </p:txBody>
      </p:sp>
      <p:pic>
        <p:nvPicPr>
          <p:cNvPr id="325" name="Google Shape;325;p36"/>
          <p:cNvPicPr preferRelativeResize="0"/>
          <p:nvPr/>
        </p:nvPicPr>
        <p:blipFill>
          <a:blip r:embed="rId3">
            <a:alphaModFix/>
          </a:blip>
          <a:stretch>
            <a:fillRect/>
          </a:stretch>
        </p:blipFill>
        <p:spPr>
          <a:xfrm>
            <a:off x="605275" y="663353"/>
            <a:ext cx="2597275" cy="2597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7"/>
          <p:cNvSpPr txBox="1"/>
          <p:nvPr>
            <p:ph idx="15" type="title"/>
          </p:nvPr>
        </p:nvSpPr>
        <p:spPr>
          <a:xfrm>
            <a:off x="250375" y="1931600"/>
            <a:ext cx="2642400" cy="128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Contact Info</a:t>
            </a:r>
            <a:endParaRPr/>
          </a:p>
        </p:txBody>
      </p:sp>
      <p:sp>
        <p:nvSpPr>
          <p:cNvPr id="331" name="Google Shape;331;p37"/>
          <p:cNvSpPr txBox="1"/>
          <p:nvPr/>
        </p:nvSpPr>
        <p:spPr>
          <a:xfrm>
            <a:off x="3806400" y="1056725"/>
            <a:ext cx="46584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Encode Sans Semi Condensed"/>
                <a:ea typeface="Encode Sans Semi Condensed"/>
                <a:cs typeface="Encode Sans Semi Condensed"/>
                <a:sym typeface="Encode Sans Semi Condensed"/>
              </a:rPr>
              <a:t>Heather Fanning ATC, NHLAT </a:t>
            </a:r>
            <a:endParaRPr sz="2200">
              <a:latin typeface="Encode Sans Semi Condensed"/>
              <a:ea typeface="Encode Sans Semi Condensed"/>
              <a:cs typeface="Encode Sans Semi Condensed"/>
              <a:sym typeface="Encode Sans Semi Condensed"/>
            </a:endParaRPr>
          </a:p>
          <a:p>
            <a:pPr indent="0" lvl="0" marL="0" rtl="0" algn="l">
              <a:spcBef>
                <a:spcPts val="0"/>
              </a:spcBef>
              <a:spcAft>
                <a:spcPts val="0"/>
              </a:spcAft>
              <a:buNone/>
            </a:pPr>
            <a:r>
              <a:rPr lang="en" sz="2200">
                <a:latin typeface="Encode Sans Semi Condensed"/>
                <a:ea typeface="Encode Sans Semi Condensed"/>
                <a:cs typeface="Encode Sans Semi Condensed"/>
                <a:sym typeface="Encode Sans Semi Condensed"/>
              </a:rPr>
              <a:t>Email:</a:t>
            </a:r>
            <a:r>
              <a:rPr lang="en" sz="2200" u="sng">
                <a:solidFill>
                  <a:schemeClr val="hlink"/>
                </a:solidFill>
                <a:latin typeface="Encode Sans Semi Condensed"/>
                <a:ea typeface="Encode Sans Semi Condensed"/>
                <a:cs typeface="Encode Sans Semi Condensed"/>
                <a:sym typeface="Encode Sans Semi Condensed"/>
                <a:hlinkClick r:id="rId3"/>
              </a:rPr>
              <a:t>h.fanning@sau33.com</a:t>
            </a:r>
            <a:endParaRPr sz="2200">
              <a:latin typeface="Encode Sans Semi Condensed"/>
              <a:ea typeface="Encode Sans Semi Condensed"/>
              <a:cs typeface="Encode Sans Semi Condensed"/>
              <a:sym typeface="Encode Sans Semi Condensed"/>
            </a:endParaRPr>
          </a:p>
          <a:p>
            <a:pPr indent="0" lvl="0" marL="0" rtl="0" algn="l">
              <a:spcBef>
                <a:spcPts val="0"/>
              </a:spcBef>
              <a:spcAft>
                <a:spcPts val="0"/>
              </a:spcAft>
              <a:buNone/>
            </a:pPr>
            <a:r>
              <a:rPr lang="en" sz="2200">
                <a:latin typeface="Encode Sans Semi Condensed"/>
                <a:ea typeface="Encode Sans Semi Condensed"/>
                <a:cs typeface="Encode Sans Semi Condensed"/>
                <a:sym typeface="Encode Sans Semi Condensed"/>
              </a:rPr>
              <a:t>Office Phone:</a:t>
            </a:r>
            <a:r>
              <a:rPr lang="en" sz="2200">
                <a:solidFill>
                  <a:srgbClr val="222222"/>
                </a:solidFill>
                <a:highlight>
                  <a:srgbClr val="FFFFFF"/>
                </a:highlight>
                <a:latin typeface="Encode Sans Semi Condensed"/>
                <a:ea typeface="Encode Sans Semi Condensed"/>
                <a:cs typeface="Encode Sans Semi Condensed"/>
                <a:sym typeface="Encode Sans Semi Condensed"/>
              </a:rPr>
              <a:t>603-895-6616 ext. 2320</a:t>
            </a:r>
            <a:endParaRPr sz="2500">
              <a:latin typeface="Encode Sans Semi Condensed"/>
              <a:ea typeface="Encode Sans Semi Condensed"/>
              <a:cs typeface="Encode Sans Semi Condensed"/>
              <a:sym typeface="Encode Sans Semi Condensed"/>
            </a:endParaRPr>
          </a:p>
        </p:txBody>
      </p:sp>
      <p:pic>
        <p:nvPicPr>
          <p:cNvPr id="332" name="Google Shape;332;p37"/>
          <p:cNvPicPr preferRelativeResize="0"/>
          <p:nvPr/>
        </p:nvPicPr>
        <p:blipFill>
          <a:blip r:embed="rId4">
            <a:alphaModFix/>
          </a:blip>
          <a:stretch>
            <a:fillRect/>
          </a:stretch>
        </p:blipFill>
        <p:spPr>
          <a:xfrm>
            <a:off x="4722200" y="2523225"/>
            <a:ext cx="2090475" cy="2090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38">
            <a:hlinkClick r:id="rId3"/>
          </p:cNvPr>
          <p:cNvPicPr preferRelativeResize="0"/>
          <p:nvPr/>
        </p:nvPicPr>
        <p:blipFill>
          <a:blip r:embed="rId4">
            <a:alphaModFix/>
          </a:blip>
          <a:stretch>
            <a:fillRect/>
          </a:stretch>
        </p:blipFill>
        <p:spPr>
          <a:xfrm>
            <a:off x="925062" y="291487"/>
            <a:ext cx="3560075" cy="4560526"/>
          </a:xfrm>
          <a:prstGeom prst="rect">
            <a:avLst/>
          </a:prstGeom>
          <a:noFill/>
          <a:ln cap="flat" cmpd="sng" w="76200">
            <a:solidFill>
              <a:schemeClr val="dk2"/>
            </a:solidFill>
            <a:prstDash val="solid"/>
            <a:round/>
            <a:headEnd len="sm" w="sm" type="none"/>
            <a:tailEnd len="sm" w="sm" type="none"/>
          </a:ln>
        </p:spPr>
      </p:pic>
      <p:sp>
        <p:nvSpPr>
          <p:cNvPr id="338" name="Google Shape;338;p38"/>
          <p:cNvSpPr txBox="1"/>
          <p:nvPr/>
        </p:nvSpPr>
        <p:spPr>
          <a:xfrm>
            <a:off x="4738500" y="187900"/>
            <a:ext cx="4280400" cy="381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50">
                <a:solidFill>
                  <a:srgbClr val="333333"/>
                </a:solidFill>
                <a:highlight>
                  <a:srgbClr val="FFF2CC"/>
                </a:highlight>
                <a:latin typeface="Proxima Nova"/>
                <a:ea typeface="Proxima Nova"/>
                <a:cs typeface="Proxima Nova"/>
                <a:sym typeface="Proxima Nova"/>
              </a:rPr>
              <a:t>Spring Sports Registration</a:t>
            </a:r>
            <a:endParaRPr b="1" sz="1050">
              <a:solidFill>
                <a:srgbClr val="333333"/>
              </a:solidFill>
              <a:highlight>
                <a:srgbClr val="FFF2CC"/>
              </a:highlight>
              <a:latin typeface="Proxima Nova"/>
              <a:ea typeface="Proxima Nova"/>
              <a:cs typeface="Proxima Nova"/>
              <a:sym typeface="Proxima Nova"/>
            </a:endParaRPr>
          </a:p>
          <a:p>
            <a:pPr indent="0" lvl="0" marL="0" rtl="0" algn="l">
              <a:spcBef>
                <a:spcPts val="0"/>
              </a:spcBef>
              <a:spcAft>
                <a:spcPts val="0"/>
              </a:spcAft>
              <a:buNone/>
            </a:pPr>
            <a:r>
              <a:rPr lang="en" sz="1050" u="sng">
                <a:solidFill>
                  <a:srgbClr val="085138"/>
                </a:solidFill>
                <a:highlight>
                  <a:srgbClr val="FFFFFF"/>
                </a:highlight>
                <a:latin typeface="Proxima Nova"/>
                <a:ea typeface="Proxima Nova"/>
                <a:cs typeface="Proxima Nova"/>
                <a:sym typeface="Proxima Nova"/>
                <a:hlinkClick r:id="rId5">
                  <a:extLst>
                    <a:ext uri="{A12FA001-AC4F-418D-AE19-62706E023703}">
                      <ahyp:hlinkClr val="tx"/>
                    </a:ext>
                  </a:extLst>
                </a:hlinkClick>
              </a:rPr>
              <a:t>Spring sports registration and sign up</a:t>
            </a:r>
            <a:r>
              <a:rPr lang="en" sz="1050">
                <a:solidFill>
                  <a:srgbClr val="333333"/>
                </a:solidFill>
                <a:highlight>
                  <a:srgbClr val="FFFFFF"/>
                </a:highlight>
                <a:latin typeface="Proxima Nova"/>
                <a:ea typeface="Proxima Nova"/>
                <a:cs typeface="Proxima Nova"/>
                <a:sym typeface="Proxima Nova"/>
              </a:rPr>
              <a:t> have begun and continue until March 10th. Any student-athletes wanting to register and sign up for a spring sport after March 10th will need the approval of the Athletic Director (Mr. Glennon). Please note the following information regarding Spring Sports:</a:t>
            </a:r>
            <a:endParaRPr sz="1050">
              <a:solidFill>
                <a:srgbClr val="333333"/>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r>
              <a:t/>
            </a:r>
            <a:endParaRPr sz="1100"/>
          </a:p>
          <a:p>
            <a:pPr indent="0" lvl="0" marL="0" rtl="0" algn="l">
              <a:lnSpc>
                <a:spcPct val="115000"/>
              </a:lnSpc>
              <a:spcBef>
                <a:spcPts val="0"/>
              </a:spcBef>
              <a:spcAft>
                <a:spcPts val="0"/>
              </a:spcAft>
              <a:buNone/>
            </a:pPr>
            <a:r>
              <a:rPr b="1" lang="en" sz="1050">
                <a:solidFill>
                  <a:srgbClr val="333333"/>
                </a:solidFill>
                <a:highlight>
                  <a:srgbClr val="FFF2CC"/>
                </a:highlight>
                <a:latin typeface="Proxima Nova"/>
                <a:ea typeface="Proxima Nova"/>
                <a:cs typeface="Proxima Nova"/>
                <a:sym typeface="Proxima Nova"/>
              </a:rPr>
              <a:t>ALL REQUIRED SPRING SPORTS REGISTRATION PAPERWORK IS LOCATED UNDER THE FORMS SECTION OF POWERSCHOOL</a:t>
            </a:r>
            <a:endParaRPr b="1" sz="1050">
              <a:solidFill>
                <a:srgbClr val="333333"/>
              </a:solidFill>
              <a:highlight>
                <a:srgbClr val="FFF2CC"/>
              </a:highlight>
              <a:latin typeface="Proxima Nova"/>
              <a:ea typeface="Proxima Nova"/>
              <a:cs typeface="Proxima Nova"/>
              <a:sym typeface="Proxima Nova"/>
            </a:endParaRPr>
          </a:p>
          <a:p>
            <a:pPr indent="-298450" lvl="0" marL="457200" rtl="0" algn="l">
              <a:lnSpc>
                <a:spcPct val="115000"/>
              </a:lnSpc>
              <a:spcBef>
                <a:spcPts val="0"/>
              </a:spcBef>
              <a:spcAft>
                <a:spcPts val="0"/>
              </a:spcAft>
              <a:buClr>
                <a:srgbClr val="202124"/>
              </a:buClr>
              <a:buSzPts val="1100"/>
              <a:buFont typeface="Proxima Nova"/>
              <a:buChar char="➔"/>
            </a:pPr>
            <a:r>
              <a:rPr b="1" lang="en" sz="1100">
                <a:solidFill>
                  <a:srgbClr val="202124"/>
                </a:solidFill>
                <a:highlight>
                  <a:srgbClr val="FFFFFF"/>
                </a:highlight>
                <a:latin typeface="Proxima Nova"/>
                <a:ea typeface="Proxima Nova"/>
                <a:cs typeface="Proxima Nova"/>
                <a:sym typeface="Proxima Nova"/>
              </a:rPr>
              <a:t>Completed Health Emergency Form </a:t>
            </a:r>
            <a:r>
              <a:rPr lang="en" sz="1100">
                <a:solidFill>
                  <a:srgbClr val="202124"/>
                </a:solidFill>
                <a:highlight>
                  <a:srgbClr val="FFFFFF"/>
                </a:highlight>
                <a:latin typeface="Proxima Nova"/>
                <a:ea typeface="Proxima Nova"/>
                <a:cs typeface="Proxima Nova"/>
                <a:sym typeface="Proxima Nova"/>
              </a:rPr>
              <a:t>(Completed &amp; Returned)</a:t>
            </a:r>
            <a:endParaRPr sz="1100">
              <a:solidFill>
                <a:srgbClr val="202124"/>
              </a:solidFill>
              <a:highlight>
                <a:srgbClr val="FFFFFF"/>
              </a:highlight>
              <a:latin typeface="Proxima Nova"/>
              <a:ea typeface="Proxima Nova"/>
              <a:cs typeface="Proxima Nova"/>
              <a:sym typeface="Proxima Nova"/>
            </a:endParaRPr>
          </a:p>
          <a:p>
            <a:pPr indent="-298450" lvl="0" marL="457200" rtl="0" algn="l">
              <a:lnSpc>
                <a:spcPct val="115000"/>
              </a:lnSpc>
              <a:spcBef>
                <a:spcPts val="0"/>
              </a:spcBef>
              <a:spcAft>
                <a:spcPts val="0"/>
              </a:spcAft>
              <a:buClr>
                <a:srgbClr val="202124"/>
              </a:buClr>
              <a:buSzPts val="1100"/>
              <a:buFont typeface="Proxima Nova"/>
              <a:buChar char="➔"/>
            </a:pPr>
            <a:r>
              <a:rPr b="1" lang="en" sz="1100">
                <a:solidFill>
                  <a:srgbClr val="202124"/>
                </a:solidFill>
                <a:highlight>
                  <a:srgbClr val="FFFFFF"/>
                </a:highlight>
                <a:latin typeface="Proxima Nova"/>
                <a:ea typeface="Proxima Nova"/>
                <a:cs typeface="Proxima Nova"/>
                <a:sym typeface="Proxima Nova"/>
              </a:rPr>
              <a:t>Participation Waiver </a:t>
            </a:r>
            <a:r>
              <a:rPr lang="en" sz="1100">
                <a:solidFill>
                  <a:srgbClr val="202124"/>
                </a:solidFill>
                <a:highlight>
                  <a:srgbClr val="FFFFFF"/>
                </a:highlight>
                <a:latin typeface="Proxima Nova"/>
                <a:ea typeface="Proxima Nova"/>
                <a:cs typeface="Proxima Nova"/>
                <a:sym typeface="Proxima Nova"/>
              </a:rPr>
              <a:t>(Signed Agreement)</a:t>
            </a:r>
            <a:endParaRPr sz="1100">
              <a:solidFill>
                <a:srgbClr val="202124"/>
              </a:solidFill>
              <a:highlight>
                <a:srgbClr val="FFFFFF"/>
              </a:highlight>
              <a:latin typeface="Proxima Nova"/>
              <a:ea typeface="Proxima Nova"/>
              <a:cs typeface="Proxima Nova"/>
              <a:sym typeface="Proxima Nova"/>
            </a:endParaRPr>
          </a:p>
          <a:p>
            <a:pPr indent="-298450" lvl="0" marL="457200" rtl="0" algn="l">
              <a:lnSpc>
                <a:spcPct val="115000"/>
              </a:lnSpc>
              <a:spcBef>
                <a:spcPts val="0"/>
              </a:spcBef>
              <a:spcAft>
                <a:spcPts val="0"/>
              </a:spcAft>
              <a:buClr>
                <a:srgbClr val="202124"/>
              </a:buClr>
              <a:buSzPts val="1100"/>
              <a:buFont typeface="Proxima Nova"/>
              <a:buChar char="➔"/>
            </a:pPr>
            <a:r>
              <a:rPr b="1" lang="en" sz="1100">
                <a:solidFill>
                  <a:srgbClr val="202124"/>
                </a:solidFill>
                <a:highlight>
                  <a:srgbClr val="FFFFFF"/>
                </a:highlight>
                <a:latin typeface="Proxima Nova"/>
                <a:ea typeface="Proxima Nova"/>
                <a:cs typeface="Proxima Nova"/>
                <a:sym typeface="Proxima Nova"/>
              </a:rPr>
              <a:t>Code of Conduct Form </a:t>
            </a:r>
            <a:r>
              <a:rPr lang="en" sz="1100">
                <a:solidFill>
                  <a:srgbClr val="202124"/>
                </a:solidFill>
                <a:highlight>
                  <a:srgbClr val="FFFFFF"/>
                </a:highlight>
                <a:latin typeface="Proxima Nova"/>
                <a:ea typeface="Proxima Nova"/>
                <a:cs typeface="Proxima Nova"/>
                <a:sym typeface="Proxima Nova"/>
              </a:rPr>
              <a:t>(Signed Agreement)</a:t>
            </a:r>
            <a:endParaRPr sz="1100">
              <a:solidFill>
                <a:srgbClr val="202124"/>
              </a:solidFill>
              <a:highlight>
                <a:srgbClr val="FFFFFF"/>
              </a:highlight>
              <a:latin typeface="Proxima Nova"/>
              <a:ea typeface="Proxima Nova"/>
              <a:cs typeface="Proxima Nova"/>
              <a:sym typeface="Proxima Nova"/>
            </a:endParaRPr>
          </a:p>
          <a:p>
            <a:pPr indent="-298450" lvl="0" marL="457200" rtl="0" algn="l">
              <a:lnSpc>
                <a:spcPct val="115000"/>
              </a:lnSpc>
              <a:spcBef>
                <a:spcPts val="0"/>
              </a:spcBef>
              <a:spcAft>
                <a:spcPts val="0"/>
              </a:spcAft>
              <a:buClr>
                <a:srgbClr val="202124"/>
              </a:buClr>
              <a:buSzPts val="1100"/>
              <a:buFont typeface="Proxima Nova"/>
              <a:buChar char="➔"/>
            </a:pPr>
            <a:r>
              <a:rPr b="1" lang="en" sz="1100">
                <a:solidFill>
                  <a:srgbClr val="202124"/>
                </a:solidFill>
                <a:highlight>
                  <a:srgbClr val="FFFFFF"/>
                </a:highlight>
                <a:latin typeface="Proxima Nova"/>
                <a:ea typeface="Proxima Nova"/>
                <a:cs typeface="Proxima Nova"/>
                <a:sym typeface="Proxima Nova"/>
              </a:rPr>
              <a:t>Physical</a:t>
            </a:r>
            <a:r>
              <a:rPr lang="en" sz="1100">
                <a:solidFill>
                  <a:srgbClr val="202124"/>
                </a:solidFill>
                <a:highlight>
                  <a:srgbClr val="FFFFFF"/>
                </a:highlight>
                <a:latin typeface="Proxima Nova"/>
                <a:ea typeface="Proxima Nova"/>
                <a:cs typeface="Proxima Nova"/>
                <a:sym typeface="Proxima Nova"/>
              </a:rPr>
              <a:t> (Update within the last 12 Months - N/A if submitted for Fall / Winter Seasons)</a:t>
            </a:r>
            <a:endParaRPr sz="1100">
              <a:solidFill>
                <a:srgbClr val="202124"/>
              </a:solidFill>
              <a:highlight>
                <a:srgbClr val="FFFFFF"/>
              </a:highlight>
              <a:latin typeface="Proxima Nova"/>
              <a:ea typeface="Proxima Nova"/>
              <a:cs typeface="Proxima Nova"/>
              <a:sym typeface="Proxima Nova"/>
            </a:endParaRPr>
          </a:p>
          <a:p>
            <a:pPr indent="-298450" lvl="0" marL="457200" rtl="0" algn="l">
              <a:lnSpc>
                <a:spcPct val="115000"/>
              </a:lnSpc>
              <a:spcBef>
                <a:spcPts val="0"/>
              </a:spcBef>
              <a:spcAft>
                <a:spcPts val="0"/>
              </a:spcAft>
              <a:buClr>
                <a:srgbClr val="202124"/>
              </a:buClr>
              <a:buSzPts val="1100"/>
              <a:buFont typeface="Proxima Nova"/>
              <a:buChar char="➔"/>
            </a:pPr>
            <a:r>
              <a:rPr b="1" lang="en" sz="1100">
                <a:solidFill>
                  <a:srgbClr val="202124"/>
                </a:solidFill>
                <a:highlight>
                  <a:srgbClr val="FFFFFF"/>
                </a:highlight>
                <a:latin typeface="Proxima Nova"/>
                <a:ea typeface="Proxima Nova"/>
                <a:cs typeface="Proxima Nova"/>
                <a:sym typeface="Proxima Nova"/>
              </a:rPr>
              <a:t>Student-Athlete Handbook </a:t>
            </a:r>
            <a:r>
              <a:rPr lang="en" sz="1100">
                <a:solidFill>
                  <a:srgbClr val="202124"/>
                </a:solidFill>
                <a:highlight>
                  <a:srgbClr val="FFFFFF"/>
                </a:highlight>
                <a:latin typeface="Proxima Nova"/>
                <a:ea typeface="Proxima Nova"/>
                <a:cs typeface="Proxima Nova"/>
                <a:sym typeface="Proxima Nova"/>
              </a:rPr>
              <a:t>(Signed Agreement)</a:t>
            </a:r>
            <a:endParaRPr sz="1100">
              <a:solidFill>
                <a:srgbClr val="202124"/>
              </a:solidFill>
              <a:highlight>
                <a:srgbClr val="FFFFFF"/>
              </a:highlight>
              <a:latin typeface="Proxima Nova"/>
              <a:ea typeface="Proxima Nova"/>
              <a:cs typeface="Proxima Nova"/>
              <a:sym typeface="Proxima Nova"/>
            </a:endParaRPr>
          </a:p>
          <a:p>
            <a:pPr indent="-298450" lvl="0" marL="457200" rtl="0" algn="l">
              <a:lnSpc>
                <a:spcPct val="115000"/>
              </a:lnSpc>
              <a:spcBef>
                <a:spcPts val="0"/>
              </a:spcBef>
              <a:spcAft>
                <a:spcPts val="0"/>
              </a:spcAft>
              <a:buClr>
                <a:srgbClr val="202124"/>
              </a:buClr>
              <a:buSzPts val="1100"/>
              <a:buFont typeface="Proxima Nova"/>
              <a:buChar char="➔"/>
            </a:pPr>
            <a:r>
              <a:rPr b="1" lang="en" sz="1100">
                <a:solidFill>
                  <a:srgbClr val="202124"/>
                </a:solidFill>
                <a:highlight>
                  <a:srgbClr val="FFFFFF"/>
                </a:highlight>
                <a:latin typeface="Proxima Nova"/>
                <a:ea typeface="Proxima Nova"/>
                <a:cs typeface="Proxima Nova"/>
                <a:sym typeface="Proxima Nova"/>
              </a:rPr>
              <a:t>Concussion Awareness </a:t>
            </a:r>
            <a:r>
              <a:rPr lang="en" sz="1100">
                <a:solidFill>
                  <a:srgbClr val="202124"/>
                </a:solidFill>
                <a:highlight>
                  <a:srgbClr val="FFFFFF"/>
                </a:highlight>
                <a:latin typeface="Proxima Nova"/>
                <a:ea typeface="Proxima Nova"/>
                <a:cs typeface="Proxima Nova"/>
                <a:sym typeface="Proxima Nova"/>
              </a:rPr>
              <a:t>(Completed &amp; Returned)</a:t>
            </a:r>
            <a:endParaRPr sz="1100">
              <a:solidFill>
                <a:srgbClr val="202124"/>
              </a:solidFill>
              <a:highlight>
                <a:srgbClr val="FFFFFF"/>
              </a:highlight>
              <a:latin typeface="Proxima Nova"/>
              <a:ea typeface="Proxima Nova"/>
              <a:cs typeface="Proxima Nova"/>
              <a:sym typeface="Proxima Nova"/>
            </a:endParaRPr>
          </a:p>
          <a:p>
            <a:pPr indent="-298450" lvl="0" marL="457200" rtl="0" algn="l">
              <a:lnSpc>
                <a:spcPct val="115000"/>
              </a:lnSpc>
              <a:spcBef>
                <a:spcPts val="0"/>
              </a:spcBef>
              <a:spcAft>
                <a:spcPts val="0"/>
              </a:spcAft>
              <a:buClr>
                <a:srgbClr val="202124"/>
              </a:buClr>
              <a:buSzPts val="1100"/>
              <a:buFont typeface="Proxima Nova"/>
              <a:buChar char="➔"/>
            </a:pPr>
            <a:r>
              <a:rPr b="1" lang="en" sz="1100">
                <a:solidFill>
                  <a:srgbClr val="202124"/>
                </a:solidFill>
                <a:highlight>
                  <a:srgbClr val="FFFFFF"/>
                </a:highlight>
                <a:latin typeface="Proxima Nova"/>
                <a:ea typeface="Proxima Nova"/>
                <a:cs typeface="Proxima Nova"/>
                <a:sym typeface="Proxima Nova"/>
              </a:rPr>
              <a:t>Online School Registration</a:t>
            </a:r>
            <a:r>
              <a:rPr lang="en" sz="1100">
                <a:solidFill>
                  <a:srgbClr val="202124"/>
                </a:solidFill>
                <a:highlight>
                  <a:srgbClr val="FFFFFF"/>
                </a:highlight>
                <a:latin typeface="Proxima Nova"/>
                <a:ea typeface="Proxima Nova"/>
                <a:cs typeface="Proxima Nova"/>
                <a:sym typeface="Proxima Nova"/>
              </a:rPr>
              <a:t> (Completed &amp; Returned)</a:t>
            </a:r>
            <a:endParaRPr sz="1100">
              <a:solidFill>
                <a:srgbClr val="202124"/>
              </a:solidFill>
              <a:highlight>
                <a:srgbClr val="FFFFFF"/>
              </a:highlight>
              <a:latin typeface="Proxima Nova"/>
              <a:ea typeface="Proxima Nova"/>
              <a:cs typeface="Proxima Nova"/>
              <a:sym typeface="Proxima Nova"/>
            </a:endParaRPr>
          </a:p>
          <a:p>
            <a:pPr indent="-298450" lvl="0" marL="457200" rtl="0" algn="l">
              <a:lnSpc>
                <a:spcPct val="115000"/>
              </a:lnSpc>
              <a:spcBef>
                <a:spcPts val="0"/>
              </a:spcBef>
              <a:spcAft>
                <a:spcPts val="0"/>
              </a:spcAft>
              <a:buClr>
                <a:srgbClr val="202124"/>
              </a:buClr>
              <a:buSzPts val="1100"/>
              <a:buFont typeface="Proxima Nova"/>
              <a:buChar char="➔"/>
            </a:pPr>
            <a:r>
              <a:rPr b="1" lang="en" sz="1100">
                <a:solidFill>
                  <a:srgbClr val="202124"/>
                </a:solidFill>
                <a:highlight>
                  <a:srgbClr val="FFFFFF"/>
                </a:highlight>
                <a:latin typeface="Proxima Nova"/>
                <a:ea typeface="Proxima Nova"/>
                <a:cs typeface="Proxima Nova"/>
                <a:sym typeface="Proxima Nova"/>
              </a:rPr>
              <a:t>ImPACT Testing </a:t>
            </a:r>
            <a:r>
              <a:rPr lang="en" sz="1100">
                <a:solidFill>
                  <a:srgbClr val="202124"/>
                </a:solidFill>
                <a:highlight>
                  <a:srgbClr val="FFFFFF"/>
                </a:highlight>
                <a:latin typeface="Proxima Nova"/>
                <a:ea typeface="Proxima Nova"/>
                <a:cs typeface="Proxima Nova"/>
                <a:sym typeface="Proxima Nova"/>
              </a:rPr>
              <a:t>(Scheduled via the RHS Athletics Department)</a:t>
            </a:r>
            <a:endParaRPr sz="1100">
              <a:solidFill>
                <a:srgbClr val="202124"/>
              </a:solidFill>
              <a:highlight>
                <a:srgbClr val="FFFFFF"/>
              </a:highlight>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9"/>
          <p:cNvSpPr txBox="1"/>
          <p:nvPr>
            <p:ph type="title"/>
          </p:nvPr>
        </p:nvSpPr>
        <p:spPr>
          <a:xfrm>
            <a:off x="2150250" y="0"/>
            <a:ext cx="4843500" cy="15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ParentSquare</a:t>
            </a:r>
            <a:endParaRPr sz="5000"/>
          </a:p>
        </p:txBody>
      </p:sp>
      <p:sp>
        <p:nvSpPr>
          <p:cNvPr id="344" name="Google Shape;344;p39"/>
          <p:cNvSpPr/>
          <p:nvPr/>
        </p:nvSpPr>
        <p:spPr>
          <a:xfrm>
            <a:off x="3049500" y="2103175"/>
            <a:ext cx="30450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5" name="Google Shape;345;p39">
            <a:hlinkClick r:id="rId3"/>
          </p:cNvPr>
          <p:cNvPicPr preferRelativeResize="0"/>
          <p:nvPr/>
        </p:nvPicPr>
        <p:blipFill>
          <a:blip r:embed="rId4">
            <a:alphaModFix/>
          </a:blip>
          <a:stretch>
            <a:fillRect/>
          </a:stretch>
        </p:blipFill>
        <p:spPr>
          <a:xfrm>
            <a:off x="1280387" y="1668125"/>
            <a:ext cx="6583224" cy="3191976"/>
          </a:xfrm>
          <a:prstGeom prst="rect">
            <a:avLst/>
          </a:prstGeom>
          <a:noFill/>
          <a:ln cap="flat" cmpd="sng" w="76200">
            <a:solidFill>
              <a:srgbClr val="22321D"/>
            </a:solidFill>
            <a:prstDash val="solid"/>
            <a:round/>
            <a:headEnd len="sm" w="sm" type="none"/>
            <a:tailEnd len="sm" w="sm" type="none"/>
          </a:ln>
        </p:spPr>
      </p:pic>
      <p:sp>
        <p:nvSpPr>
          <p:cNvPr id="346" name="Google Shape;346;p39">
            <a:hlinkClick r:id="rId5"/>
          </p:cNvPr>
          <p:cNvSpPr txBox="1"/>
          <p:nvPr>
            <p:ph type="title"/>
          </p:nvPr>
        </p:nvSpPr>
        <p:spPr>
          <a:xfrm rot="-2097087">
            <a:off x="176563" y="232336"/>
            <a:ext cx="2290524" cy="1196529"/>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700" u="sng">
                <a:solidFill>
                  <a:srgbClr val="FFFFFF"/>
                </a:solidFill>
                <a:hlinkClick r:id="rId6">
                  <a:extLst>
                    <a:ext uri="{A12FA001-AC4F-418D-AE19-62706E023703}">
                      <ahyp:hlinkClr val="tx"/>
                    </a:ext>
                  </a:extLst>
                </a:hlinkClick>
              </a:rPr>
              <a:t>SIGN UP FORM</a:t>
            </a:r>
            <a:endParaRPr sz="2700">
              <a:solidFill>
                <a:srgbClr val="FFFFFF"/>
              </a:solidFill>
            </a:endParaRPr>
          </a:p>
          <a:p>
            <a:pPr indent="0" lvl="0" marL="0" rtl="0" algn="ctr">
              <a:spcBef>
                <a:spcPts val="0"/>
              </a:spcBef>
              <a:spcAft>
                <a:spcPts val="0"/>
              </a:spcAft>
              <a:buNone/>
            </a:pPr>
            <a:r>
              <a:rPr lang="en" sz="800" u="sng">
                <a:solidFill>
                  <a:srgbClr val="FFFFFF"/>
                </a:solidFill>
                <a:hlinkClick r:id="rId7">
                  <a:extLst>
                    <a:ext uri="{A12FA001-AC4F-418D-AE19-62706E023703}">
                      <ahyp:hlinkClr val="tx"/>
                    </a:ext>
                  </a:extLst>
                </a:hlinkClick>
              </a:rPr>
              <a:t>Students must sign up for Spring Sports with their student SAU33 Google login</a:t>
            </a:r>
            <a:endParaRPr sz="8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0"/>
          <p:cNvSpPr txBox="1"/>
          <p:nvPr>
            <p:ph type="title"/>
          </p:nvPr>
        </p:nvSpPr>
        <p:spPr>
          <a:xfrm>
            <a:off x="0" y="-74525"/>
            <a:ext cx="3742800" cy="217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t>Athletics</a:t>
            </a:r>
            <a:endParaRPr/>
          </a:p>
          <a:p>
            <a:pPr indent="0" lvl="0" marL="0" rtl="0" algn="l">
              <a:spcBef>
                <a:spcPts val="0"/>
              </a:spcBef>
              <a:spcAft>
                <a:spcPts val="0"/>
              </a:spcAft>
              <a:buNone/>
            </a:pPr>
            <a:r>
              <a:rPr lang="en"/>
              <a:t>  Policies</a:t>
            </a:r>
            <a:endParaRPr/>
          </a:p>
        </p:txBody>
      </p:sp>
      <p:sp>
        <p:nvSpPr>
          <p:cNvPr id="352" name="Google Shape;352;p40"/>
          <p:cNvSpPr/>
          <p:nvPr/>
        </p:nvSpPr>
        <p:spPr>
          <a:xfrm>
            <a:off x="0" y="2103175"/>
            <a:ext cx="30450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3" name="Google Shape;353;p40">
            <a:hlinkClick r:id="rId3"/>
          </p:cNvPr>
          <p:cNvPicPr preferRelativeResize="0"/>
          <p:nvPr/>
        </p:nvPicPr>
        <p:blipFill>
          <a:blip r:embed="rId4">
            <a:alphaModFix/>
          </a:blip>
          <a:stretch>
            <a:fillRect/>
          </a:stretch>
        </p:blipFill>
        <p:spPr>
          <a:xfrm>
            <a:off x="3763725" y="130600"/>
            <a:ext cx="3742794" cy="4838699"/>
          </a:xfrm>
          <a:prstGeom prst="rect">
            <a:avLst/>
          </a:prstGeom>
          <a:noFill/>
          <a:ln cap="flat" cmpd="sng" w="76200">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1"/>
          <p:cNvSpPr txBox="1"/>
          <p:nvPr>
            <p:ph type="title"/>
          </p:nvPr>
        </p:nvSpPr>
        <p:spPr>
          <a:xfrm>
            <a:off x="2150250" y="0"/>
            <a:ext cx="4843500" cy="217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About us</a:t>
            </a:r>
            <a:endParaRPr sz="5000"/>
          </a:p>
        </p:txBody>
      </p:sp>
      <p:sp>
        <p:nvSpPr>
          <p:cNvPr id="359" name="Google Shape;359;p41"/>
          <p:cNvSpPr/>
          <p:nvPr/>
        </p:nvSpPr>
        <p:spPr>
          <a:xfrm>
            <a:off x="6094500" y="2103175"/>
            <a:ext cx="30450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1"/>
          <p:cNvSpPr txBox="1"/>
          <p:nvPr>
            <p:ph type="title"/>
          </p:nvPr>
        </p:nvSpPr>
        <p:spPr>
          <a:xfrm>
            <a:off x="5401200" y="-74525"/>
            <a:ext cx="3572700" cy="2177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Athletics Policies</a:t>
            </a:r>
            <a:endParaRPr/>
          </a:p>
        </p:txBody>
      </p:sp>
      <p:pic>
        <p:nvPicPr>
          <p:cNvPr id="361" name="Google Shape;361;p41">
            <a:hlinkClick r:id="rId3"/>
          </p:cNvPr>
          <p:cNvPicPr preferRelativeResize="0"/>
          <p:nvPr/>
        </p:nvPicPr>
        <p:blipFill rotWithShape="1">
          <a:blip r:embed="rId4">
            <a:alphaModFix/>
          </a:blip>
          <a:srcRect b="504" l="0" r="0" t="504"/>
          <a:stretch/>
        </p:blipFill>
        <p:spPr>
          <a:xfrm>
            <a:off x="2132100" y="169450"/>
            <a:ext cx="3742795" cy="4838699"/>
          </a:xfrm>
          <a:prstGeom prst="rect">
            <a:avLst/>
          </a:prstGeom>
          <a:noFill/>
          <a:ln cap="flat" cmpd="sng" w="7620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2"/>
          <p:cNvSpPr txBox="1"/>
          <p:nvPr>
            <p:ph type="title"/>
          </p:nvPr>
        </p:nvSpPr>
        <p:spPr>
          <a:xfrm>
            <a:off x="1745850" y="-228600"/>
            <a:ext cx="5652300" cy="15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SPORTSMANSHIP</a:t>
            </a:r>
            <a:endParaRPr sz="5000"/>
          </a:p>
        </p:txBody>
      </p:sp>
      <p:sp>
        <p:nvSpPr>
          <p:cNvPr id="367" name="Google Shape;367;p42"/>
          <p:cNvSpPr/>
          <p:nvPr/>
        </p:nvSpPr>
        <p:spPr>
          <a:xfrm>
            <a:off x="3049500" y="2103175"/>
            <a:ext cx="30450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8" name="Google Shape;368;p42">
            <a:hlinkClick r:id="rId3"/>
          </p:cNvPr>
          <p:cNvPicPr preferRelativeResize="0"/>
          <p:nvPr/>
        </p:nvPicPr>
        <p:blipFill>
          <a:blip r:embed="rId4">
            <a:alphaModFix/>
          </a:blip>
          <a:stretch>
            <a:fillRect/>
          </a:stretch>
        </p:blipFill>
        <p:spPr>
          <a:xfrm>
            <a:off x="2444400" y="1167021"/>
            <a:ext cx="4255200" cy="3738451"/>
          </a:xfrm>
          <a:prstGeom prst="rect">
            <a:avLst/>
          </a:prstGeom>
          <a:noFill/>
          <a:ln cap="flat" cmpd="sng" w="76200">
            <a:solidFill>
              <a:schemeClr val="dk2"/>
            </a:solidFill>
            <a:prstDash val="solid"/>
            <a:round/>
            <a:headEnd len="sm" w="sm" type="none"/>
            <a:tailEnd len="sm" w="sm" type="none"/>
          </a:ln>
        </p:spPr>
      </p:pic>
      <p:grpSp>
        <p:nvGrpSpPr>
          <p:cNvPr id="369" name="Google Shape;369;p42"/>
          <p:cNvGrpSpPr/>
          <p:nvPr/>
        </p:nvGrpSpPr>
        <p:grpSpPr>
          <a:xfrm>
            <a:off x="230492" y="1894387"/>
            <a:ext cx="1959041" cy="208784"/>
            <a:chOff x="6336019" y="3733725"/>
            <a:chExt cx="2566206" cy="351310"/>
          </a:xfrm>
        </p:grpSpPr>
        <p:sp>
          <p:nvSpPr>
            <p:cNvPr id="370" name="Google Shape;370;p42"/>
            <p:cNvSpPr/>
            <p:nvPr/>
          </p:nvSpPr>
          <p:spPr>
            <a:xfrm>
              <a:off x="6336019" y="3733735"/>
              <a:ext cx="1881300" cy="351300"/>
            </a:xfrm>
            <a:prstGeom prst="homePlate">
              <a:avLst>
                <a:gd fmla="val 50000" name="adj"/>
              </a:avLst>
            </a:prstGeom>
            <a:no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rPr>
                <a:t>EMPHASIS</a:t>
              </a:r>
              <a:endParaRPr b="1">
                <a:solidFill>
                  <a:srgbClr val="FFFFFF"/>
                </a:solidFill>
              </a:endParaRPr>
            </a:p>
          </p:txBody>
        </p:sp>
        <p:sp>
          <p:nvSpPr>
            <p:cNvPr id="371" name="Google Shape;371;p42"/>
            <p:cNvSpPr/>
            <p:nvPr/>
          </p:nvSpPr>
          <p:spPr>
            <a:xfrm>
              <a:off x="8098525" y="3733725"/>
              <a:ext cx="346500" cy="351300"/>
            </a:xfrm>
            <a:prstGeom prst="chevron">
              <a:avLst>
                <a:gd fmla="val 50000" name="adj"/>
              </a:avLst>
            </a:prstGeom>
            <a:no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2"/>
            <p:cNvSpPr/>
            <p:nvPr/>
          </p:nvSpPr>
          <p:spPr>
            <a:xfrm>
              <a:off x="8327125" y="3733725"/>
              <a:ext cx="346500" cy="351300"/>
            </a:xfrm>
            <a:prstGeom prst="chevron">
              <a:avLst>
                <a:gd fmla="val 50000" name="adj"/>
              </a:avLst>
            </a:prstGeom>
            <a:no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2"/>
            <p:cNvSpPr/>
            <p:nvPr/>
          </p:nvSpPr>
          <p:spPr>
            <a:xfrm>
              <a:off x="8555725" y="3733725"/>
              <a:ext cx="346500" cy="351300"/>
            </a:xfrm>
            <a:prstGeom prst="chevron">
              <a:avLst>
                <a:gd fmla="val 50000" name="adj"/>
              </a:avLst>
            </a:prstGeom>
            <a:no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42"/>
          <p:cNvSpPr txBox="1"/>
          <p:nvPr/>
        </p:nvSpPr>
        <p:spPr>
          <a:xfrm>
            <a:off x="230475" y="2317325"/>
            <a:ext cx="1959000" cy="2313900"/>
          </a:xfrm>
          <a:prstGeom prst="rect">
            <a:avLst/>
          </a:prstGeom>
          <a:noFill/>
          <a:ln cap="flat" cmpd="sng" w="19050">
            <a:solidFill>
              <a:srgbClr val="869FB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Encode Sans Semi Condensed"/>
                <a:ea typeface="Encode Sans Semi Condensed"/>
                <a:cs typeface="Encode Sans Semi Condensed"/>
                <a:sym typeface="Encode Sans Semi Condensed"/>
              </a:rPr>
              <a:t>OFFICIALS: </a:t>
            </a:r>
            <a:endParaRPr b="1" sz="1300">
              <a:latin typeface="Encode Sans Semi Condensed"/>
              <a:ea typeface="Encode Sans Semi Condensed"/>
              <a:cs typeface="Encode Sans Semi Condensed"/>
              <a:sym typeface="Encode Sans Semi Condensed"/>
            </a:endParaRPr>
          </a:p>
          <a:p>
            <a:pPr indent="0" lvl="0" marL="0" rtl="0" algn="l">
              <a:spcBef>
                <a:spcPts val="1000"/>
              </a:spcBef>
              <a:spcAft>
                <a:spcPts val="0"/>
              </a:spcAft>
              <a:buNone/>
            </a:pPr>
            <a:r>
              <a:rPr lang="en" sz="1300">
                <a:latin typeface="Encode Sans Semi Condensed"/>
                <a:ea typeface="Encode Sans Semi Condensed"/>
                <a:cs typeface="Encode Sans Semi Condensed"/>
                <a:sym typeface="Encode Sans Semi Condensed"/>
              </a:rPr>
              <a:t>The NHIAA &amp; NFHS has put an emphasis on the fair treatment of officials &amp; umpires - Players &amp; Fans are to refrain from interacting with or directing comments towards officials &amp; umpires.</a:t>
            </a:r>
            <a:endParaRPr sz="1300">
              <a:latin typeface="Encode Sans Semi Condensed"/>
              <a:ea typeface="Encode Sans Semi Condensed"/>
              <a:cs typeface="Encode Sans Semi Condensed"/>
              <a:sym typeface="Encode Sans Semi Condensed"/>
            </a:endParaRPr>
          </a:p>
        </p:txBody>
      </p:sp>
      <p:grpSp>
        <p:nvGrpSpPr>
          <p:cNvPr id="375" name="Google Shape;375;p42"/>
          <p:cNvGrpSpPr/>
          <p:nvPr/>
        </p:nvGrpSpPr>
        <p:grpSpPr>
          <a:xfrm flipH="1">
            <a:off x="6954492" y="1894387"/>
            <a:ext cx="1959041" cy="208784"/>
            <a:chOff x="6336019" y="3733725"/>
            <a:chExt cx="2566206" cy="351310"/>
          </a:xfrm>
        </p:grpSpPr>
        <p:sp>
          <p:nvSpPr>
            <p:cNvPr id="376" name="Google Shape;376;p42"/>
            <p:cNvSpPr/>
            <p:nvPr/>
          </p:nvSpPr>
          <p:spPr>
            <a:xfrm>
              <a:off x="6336019" y="3733735"/>
              <a:ext cx="1881300" cy="351300"/>
            </a:xfrm>
            <a:prstGeom prst="homePlate">
              <a:avLst>
                <a:gd fmla="val 50000" name="adj"/>
              </a:avLst>
            </a:prstGeom>
            <a:no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rPr>
                <a:t>EMPHASIS</a:t>
              </a:r>
              <a:endParaRPr b="1">
                <a:solidFill>
                  <a:srgbClr val="FFFFFF"/>
                </a:solidFill>
              </a:endParaRPr>
            </a:p>
          </p:txBody>
        </p:sp>
        <p:sp>
          <p:nvSpPr>
            <p:cNvPr id="377" name="Google Shape;377;p42"/>
            <p:cNvSpPr/>
            <p:nvPr/>
          </p:nvSpPr>
          <p:spPr>
            <a:xfrm>
              <a:off x="8098525" y="3733725"/>
              <a:ext cx="346500" cy="351300"/>
            </a:xfrm>
            <a:prstGeom prst="chevron">
              <a:avLst>
                <a:gd fmla="val 50000" name="adj"/>
              </a:avLst>
            </a:prstGeom>
            <a:no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2"/>
            <p:cNvSpPr/>
            <p:nvPr/>
          </p:nvSpPr>
          <p:spPr>
            <a:xfrm>
              <a:off x="8327125" y="3733725"/>
              <a:ext cx="346500" cy="351300"/>
            </a:xfrm>
            <a:prstGeom prst="chevron">
              <a:avLst>
                <a:gd fmla="val 50000" name="adj"/>
              </a:avLst>
            </a:prstGeom>
            <a:no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2"/>
            <p:cNvSpPr/>
            <p:nvPr/>
          </p:nvSpPr>
          <p:spPr>
            <a:xfrm>
              <a:off x="8555725" y="3733725"/>
              <a:ext cx="346500" cy="351300"/>
            </a:xfrm>
            <a:prstGeom prst="chevron">
              <a:avLst>
                <a:gd fmla="val 50000" name="adj"/>
              </a:avLst>
            </a:prstGeom>
            <a:noFill/>
            <a:ln cap="flat" cmpd="sng" w="19050">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42"/>
          <p:cNvSpPr txBox="1"/>
          <p:nvPr/>
        </p:nvSpPr>
        <p:spPr>
          <a:xfrm>
            <a:off x="6954475" y="2317325"/>
            <a:ext cx="1959000" cy="2313900"/>
          </a:xfrm>
          <a:prstGeom prst="rect">
            <a:avLst/>
          </a:prstGeom>
          <a:noFill/>
          <a:ln cap="flat" cmpd="sng" w="19050">
            <a:solidFill>
              <a:srgbClr val="869FB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Encode Sans Semi Condensed"/>
                <a:ea typeface="Encode Sans Semi Condensed"/>
                <a:cs typeface="Encode Sans Semi Condensed"/>
                <a:sym typeface="Encode Sans Semi Condensed"/>
              </a:rPr>
              <a:t>OPPONENTS</a:t>
            </a:r>
            <a:r>
              <a:rPr b="1" lang="en" sz="1300">
                <a:latin typeface="Encode Sans Semi Condensed"/>
                <a:ea typeface="Encode Sans Semi Condensed"/>
                <a:cs typeface="Encode Sans Semi Condensed"/>
                <a:sym typeface="Encode Sans Semi Condensed"/>
              </a:rPr>
              <a:t>: </a:t>
            </a:r>
            <a:endParaRPr b="1" sz="1300">
              <a:latin typeface="Encode Sans Semi Condensed"/>
              <a:ea typeface="Encode Sans Semi Condensed"/>
              <a:cs typeface="Encode Sans Semi Condensed"/>
              <a:sym typeface="Encode Sans Semi Condensed"/>
            </a:endParaRPr>
          </a:p>
          <a:p>
            <a:pPr indent="0" lvl="0" marL="0" rtl="0" algn="l">
              <a:spcBef>
                <a:spcPts val="1000"/>
              </a:spcBef>
              <a:spcAft>
                <a:spcPts val="0"/>
              </a:spcAft>
              <a:buNone/>
            </a:pPr>
            <a:r>
              <a:rPr lang="en" sz="1300">
                <a:latin typeface="Encode Sans Semi Condensed"/>
                <a:ea typeface="Encode Sans Semi Condensed"/>
                <a:cs typeface="Encode Sans Semi Condensed"/>
                <a:sym typeface="Encode Sans Semi Condensed"/>
              </a:rPr>
              <a:t>The NHIAA &amp; NFHS has put an emphasis on the spirit of spectatorship  - Coaches, Players, &amp; Fans are to demonstrate positive appreciation for all </a:t>
            </a:r>
            <a:r>
              <a:rPr lang="en" sz="1300">
                <a:latin typeface="Encode Sans Semi Condensed"/>
                <a:ea typeface="Encode Sans Semi Condensed"/>
                <a:cs typeface="Encode Sans Semi Condensed"/>
                <a:sym typeface="Encode Sans Semi Condensed"/>
              </a:rPr>
              <a:t>contestants</a:t>
            </a:r>
            <a:r>
              <a:rPr lang="en" sz="1300">
                <a:latin typeface="Encode Sans Semi Condensed"/>
                <a:ea typeface="Encode Sans Semi Condensed"/>
                <a:cs typeface="Encode Sans Semi Condensed"/>
                <a:sym typeface="Encode Sans Semi Condensed"/>
              </a:rPr>
              <a:t> and are to focus spectatorship on their respective teams.</a:t>
            </a:r>
            <a:endParaRPr sz="1300">
              <a:latin typeface="Encode Sans Semi Condensed"/>
              <a:ea typeface="Encode Sans Semi Condensed"/>
              <a:cs typeface="Encode Sans Semi Condensed"/>
              <a:sym typeface="Encode Sans Semi Condense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43">
            <a:hlinkClick r:id="rId3"/>
          </p:cNvPr>
          <p:cNvPicPr preferRelativeResize="0"/>
          <p:nvPr/>
        </p:nvPicPr>
        <p:blipFill>
          <a:blip r:embed="rId4">
            <a:alphaModFix/>
          </a:blip>
          <a:stretch>
            <a:fillRect/>
          </a:stretch>
        </p:blipFill>
        <p:spPr>
          <a:xfrm>
            <a:off x="7145050" y="195825"/>
            <a:ext cx="1866049" cy="776375"/>
          </a:xfrm>
          <a:prstGeom prst="rect">
            <a:avLst/>
          </a:prstGeom>
          <a:noFill/>
          <a:ln>
            <a:noFill/>
          </a:ln>
        </p:spPr>
      </p:pic>
      <p:sp>
        <p:nvSpPr>
          <p:cNvPr id="386" name="Google Shape;386;p43"/>
          <p:cNvSpPr txBox="1"/>
          <p:nvPr>
            <p:ph type="title"/>
          </p:nvPr>
        </p:nvSpPr>
        <p:spPr>
          <a:xfrm>
            <a:off x="465475" y="1712250"/>
            <a:ext cx="2349900" cy="171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Student</a:t>
            </a:r>
            <a:endParaRPr/>
          </a:p>
          <a:p>
            <a:pPr indent="0" lvl="0" marL="0" rtl="0" algn="l">
              <a:spcBef>
                <a:spcPts val="0"/>
              </a:spcBef>
              <a:spcAft>
                <a:spcPts val="0"/>
              </a:spcAft>
              <a:buNone/>
            </a:pPr>
            <a:r>
              <a:rPr lang="en"/>
              <a:t>Athlete</a:t>
            </a:r>
            <a:endParaRPr/>
          </a:p>
          <a:p>
            <a:pPr indent="0" lvl="0" marL="0" rtl="0" algn="l">
              <a:spcBef>
                <a:spcPts val="0"/>
              </a:spcBef>
              <a:spcAft>
                <a:spcPts val="0"/>
              </a:spcAft>
              <a:buNone/>
            </a:pPr>
            <a:r>
              <a:rPr lang="en"/>
              <a:t>Support</a:t>
            </a:r>
            <a:endParaRPr/>
          </a:p>
          <a:p>
            <a:pPr indent="0" lvl="0" marL="0" rtl="0" algn="l">
              <a:spcBef>
                <a:spcPts val="0"/>
              </a:spcBef>
              <a:spcAft>
                <a:spcPts val="0"/>
              </a:spcAft>
              <a:buNone/>
            </a:pPr>
            <a:r>
              <a:rPr lang="en"/>
              <a:t>Model</a:t>
            </a:r>
            <a:endParaRPr/>
          </a:p>
        </p:txBody>
      </p:sp>
      <p:sp>
        <p:nvSpPr>
          <p:cNvPr id="387" name="Google Shape;387;p43"/>
          <p:cNvSpPr/>
          <p:nvPr/>
        </p:nvSpPr>
        <p:spPr>
          <a:xfrm rot="-5400000">
            <a:off x="2747875" y="2497503"/>
            <a:ext cx="2835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 name="Google Shape;388;p43"/>
          <p:cNvGrpSpPr/>
          <p:nvPr/>
        </p:nvGrpSpPr>
        <p:grpSpPr>
          <a:xfrm>
            <a:off x="2864681" y="-342436"/>
            <a:ext cx="5867124" cy="5378376"/>
            <a:chOff x="3143981" y="-383624"/>
            <a:chExt cx="5867124" cy="5378376"/>
          </a:xfrm>
        </p:grpSpPr>
        <p:sp>
          <p:nvSpPr>
            <p:cNvPr id="389" name="Google Shape;389;p43"/>
            <p:cNvSpPr/>
            <p:nvPr/>
          </p:nvSpPr>
          <p:spPr>
            <a:xfrm rot="93306">
              <a:off x="5360529" y="1777981"/>
              <a:ext cx="1470242" cy="1480800"/>
            </a:xfrm>
            <a:prstGeom prst="ellipse">
              <a:avLst/>
            </a:prstGeom>
            <a:solidFill>
              <a:srgbClr val="65F0AD"/>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b="1" sz="1200"/>
            </a:p>
          </p:txBody>
        </p:sp>
        <p:sp>
          <p:nvSpPr>
            <p:cNvPr id="390" name="Google Shape;390;p43"/>
            <p:cNvSpPr/>
            <p:nvPr/>
          </p:nvSpPr>
          <p:spPr>
            <a:xfrm rot="-3233359">
              <a:off x="4808937" y="-4888"/>
              <a:ext cx="2430628" cy="2787414"/>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65F0AD"/>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43"/>
            <p:cNvSpPr/>
            <p:nvPr/>
          </p:nvSpPr>
          <p:spPr>
            <a:xfrm rot="-3233359">
              <a:off x="4179664" y="1576732"/>
              <a:ext cx="1804751" cy="3415171"/>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65F0AD"/>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43"/>
            <p:cNvSpPr txBox="1"/>
            <p:nvPr/>
          </p:nvSpPr>
          <p:spPr>
            <a:xfrm rot="-3738978">
              <a:off x="6921181" y="3182829"/>
              <a:ext cx="1746126" cy="63385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Families</a:t>
              </a:r>
              <a:endParaRPr sz="1800">
                <a:solidFill>
                  <a:srgbClr val="FFFFFF"/>
                </a:solidFill>
                <a:latin typeface="Roboto"/>
                <a:ea typeface="Roboto"/>
                <a:cs typeface="Roboto"/>
                <a:sym typeface="Roboto"/>
              </a:endParaRPr>
            </a:p>
          </p:txBody>
        </p:sp>
        <p:sp>
          <p:nvSpPr>
            <p:cNvPr id="393" name="Google Shape;393;p43"/>
            <p:cNvSpPr/>
            <p:nvPr/>
          </p:nvSpPr>
          <p:spPr>
            <a:xfrm rot="-3233358">
              <a:off x="5641231" y="2501540"/>
              <a:ext cx="3536625" cy="1358573"/>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65F0AD"/>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43"/>
            <p:cNvSpPr/>
            <p:nvPr/>
          </p:nvSpPr>
          <p:spPr>
            <a:xfrm rot="-3233359">
              <a:off x="4380119" y="1635978"/>
              <a:ext cx="1750076" cy="2859788"/>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8563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43"/>
            <p:cNvSpPr txBox="1"/>
            <p:nvPr/>
          </p:nvSpPr>
          <p:spPr>
            <a:xfrm flipH="1" rot="3683999">
              <a:off x="4189572" y="2837746"/>
              <a:ext cx="1746470" cy="63347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Coaches</a:t>
              </a:r>
              <a:endParaRPr sz="1800">
                <a:solidFill>
                  <a:srgbClr val="FFFFFF"/>
                </a:solidFill>
                <a:latin typeface="Roboto"/>
                <a:ea typeface="Roboto"/>
                <a:cs typeface="Roboto"/>
                <a:sym typeface="Roboto"/>
              </a:endParaRPr>
            </a:p>
          </p:txBody>
        </p:sp>
        <p:sp>
          <p:nvSpPr>
            <p:cNvPr id="396" name="Google Shape;396;p43"/>
            <p:cNvSpPr/>
            <p:nvPr/>
          </p:nvSpPr>
          <p:spPr>
            <a:xfrm rot="-3233358">
              <a:off x="5596348" y="2387867"/>
              <a:ext cx="3031821" cy="1351330"/>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0E9453"/>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43"/>
            <p:cNvSpPr txBox="1"/>
            <p:nvPr/>
          </p:nvSpPr>
          <p:spPr>
            <a:xfrm rot="-3738978">
              <a:off x="6302906" y="2837479"/>
              <a:ext cx="1746126" cy="63385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Families</a:t>
              </a:r>
              <a:endParaRPr sz="1800">
                <a:solidFill>
                  <a:srgbClr val="FFFFFF"/>
                </a:solidFill>
                <a:latin typeface="Roboto"/>
                <a:ea typeface="Roboto"/>
                <a:cs typeface="Roboto"/>
                <a:sym typeface="Roboto"/>
              </a:endParaRPr>
            </a:p>
          </p:txBody>
        </p:sp>
        <p:sp>
          <p:nvSpPr>
            <p:cNvPr id="398" name="Google Shape;398;p43"/>
            <p:cNvSpPr/>
            <p:nvPr/>
          </p:nvSpPr>
          <p:spPr>
            <a:xfrm rot="-3233359">
              <a:off x="5095997" y="311058"/>
              <a:ext cx="1988349" cy="2451251"/>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B7743"/>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43"/>
            <p:cNvSpPr txBox="1"/>
            <p:nvPr/>
          </p:nvSpPr>
          <p:spPr>
            <a:xfrm>
              <a:off x="5207365" y="963157"/>
              <a:ext cx="1786138" cy="619354"/>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Administration</a:t>
              </a:r>
              <a:endParaRPr sz="1800">
                <a:solidFill>
                  <a:srgbClr val="FFFFFF"/>
                </a:solidFill>
                <a:latin typeface="Roboto"/>
                <a:ea typeface="Roboto"/>
                <a:cs typeface="Roboto"/>
                <a:sym typeface="Roboto"/>
              </a:endParaRPr>
            </a:p>
          </p:txBody>
        </p:sp>
        <p:sp>
          <p:nvSpPr>
            <p:cNvPr id="400" name="Google Shape;400;p43"/>
            <p:cNvSpPr txBox="1"/>
            <p:nvPr/>
          </p:nvSpPr>
          <p:spPr>
            <a:xfrm>
              <a:off x="5018725" y="220850"/>
              <a:ext cx="2142900" cy="619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434343"/>
                  </a:solidFill>
                  <a:highlight>
                    <a:srgbClr val="CCCCCC"/>
                  </a:highlight>
                  <a:latin typeface="Roboto"/>
                  <a:ea typeface="Roboto"/>
                  <a:cs typeface="Roboto"/>
                  <a:sym typeface="Roboto"/>
                </a:rPr>
                <a:t>Player</a:t>
              </a:r>
              <a:r>
                <a:rPr lang="en" sz="1900">
                  <a:solidFill>
                    <a:srgbClr val="434343"/>
                  </a:solidFill>
                  <a:highlight>
                    <a:srgbClr val="CCCCCC"/>
                  </a:highlight>
                  <a:latin typeface="Roboto"/>
                  <a:ea typeface="Roboto"/>
                  <a:cs typeface="Roboto"/>
                  <a:sym typeface="Roboto"/>
                </a:rPr>
                <a:t> Experience</a:t>
              </a:r>
              <a:endParaRPr sz="1900">
                <a:solidFill>
                  <a:srgbClr val="434343"/>
                </a:solidFill>
                <a:highlight>
                  <a:srgbClr val="CCCCCC"/>
                </a:highlight>
                <a:latin typeface="Roboto"/>
                <a:ea typeface="Roboto"/>
                <a:cs typeface="Roboto"/>
                <a:sym typeface="Roboto"/>
              </a:endParaRPr>
            </a:p>
          </p:txBody>
        </p:sp>
        <p:sp>
          <p:nvSpPr>
            <p:cNvPr id="401" name="Google Shape;401;p43"/>
            <p:cNvSpPr txBox="1"/>
            <p:nvPr/>
          </p:nvSpPr>
          <p:spPr>
            <a:xfrm rot="-7067562">
              <a:off x="3000580" y="3088889"/>
              <a:ext cx="2554936" cy="619173"/>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434343"/>
                  </a:solidFill>
                  <a:highlight>
                    <a:srgbClr val="CCCCCC"/>
                  </a:highlight>
                  <a:latin typeface="Roboto"/>
                  <a:ea typeface="Roboto"/>
                  <a:cs typeface="Roboto"/>
                  <a:sym typeface="Roboto"/>
                </a:rPr>
                <a:t>Player Development</a:t>
              </a:r>
              <a:endParaRPr sz="1900">
                <a:solidFill>
                  <a:srgbClr val="434343"/>
                </a:solidFill>
                <a:highlight>
                  <a:srgbClr val="CCCCCC"/>
                </a:highlight>
                <a:latin typeface="Roboto"/>
                <a:ea typeface="Roboto"/>
                <a:cs typeface="Roboto"/>
                <a:sym typeface="Roboto"/>
              </a:endParaRPr>
            </a:p>
          </p:txBody>
        </p:sp>
        <p:sp>
          <p:nvSpPr>
            <p:cNvPr id="402" name="Google Shape;402;p43"/>
            <p:cNvSpPr txBox="1"/>
            <p:nvPr/>
          </p:nvSpPr>
          <p:spPr>
            <a:xfrm rot="7036760">
              <a:off x="6530482" y="3171591"/>
              <a:ext cx="2701335" cy="61922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434343"/>
                  </a:solidFill>
                  <a:highlight>
                    <a:srgbClr val="CCCCCC"/>
                  </a:highlight>
                  <a:latin typeface="Roboto"/>
                  <a:ea typeface="Roboto"/>
                  <a:cs typeface="Roboto"/>
                  <a:sym typeface="Roboto"/>
                </a:rPr>
                <a:t>Player Encouragement</a:t>
              </a:r>
              <a:endParaRPr sz="1900">
                <a:solidFill>
                  <a:srgbClr val="434343"/>
                </a:solidFill>
                <a:highlight>
                  <a:srgbClr val="CCCCCC"/>
                </a:highlight>
                <a:latin typeface="Roboto"/>
                <a:ea typeface="Roboto"/>
                <a:cs typeface="Roboto"/>
                <a:sym typeface="Roboto"/>
              </a:endParaRPr>
            </a:p>
          </p:txBody>
        </p:sp>
        <p:sp>
          <p:nvSpPr>
            <p:cNvPr id="403" name="Google Shape;403;p43"/>
            <p:cNvSpPr txBox="1"/>
            <p:nvPr/>
          </p:nvSpPr>
          <p:spPr>
            <a:xfrm>
              <a:off x="5360800" y="2208625"/>
              <a:ext cx="1546800" cy="619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434343"/>
                  </a:solidFill>
                  <a:latin typeface="Roboto"/>
                  <a:ea typeface="Roboto"/>
                  <a:cs typeface="Roboto"/>
                  <a:sym typeface="Roboto"/>
                </a:rPr>
                <a:t>Student</a:t>
              </a:r>
              <a:endParaRPr sz="1800">
                <a:solidFill>
                  <a:srgbClr val="434343"/>
                </a:solidFill>
                <a:latin typeface="Roboto"/>
                <a:ea typeface="Roboto"/>
                <a:cs typeface="Roboto"/>
                <a:sym typeface="Roboto"/>
              </a:endParaRPr>
            </a:p>
            <a:p>
              <a:pPr indent="0" lvl="0" marL="0" rtl="0" algn="ctr">
                <a:spcBef>
                  <a:spcPts val="0"/>
                </a:spcBef>
                <a:spcAft>
                  <a:spcPts val="0"/>
                </a:spcAft>
                <a:buNone/>
              </a:pPr>
              <a:r>
                <a:rPr lang="en" sz="1800">
                  <a:solidFill>
                    <a:srgbClr val="434343"/>
                  </a:solidFill>
                  <a:latin typeface="Roboto"/>
                  <a:ea typeface="Roboto"/>
                  <a:cs typeface="Roboto"/>
                  <a:sym typeface="Roboto"/>
                </a:rPr>
                <a:t>Athletes</a:t>
              </a:r>
              <a:endParaRPr sz="1800">
                <a:solidFill>
                  <a:srgbClr val="434343"/>
                </a:solidFill>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4"/>
          <p:cNvSpPr txBox="1"/>
          <p:nvPr>
            <p:ph type="title"/>
          </p:nvPr>
        </p:nvSpPr>
        <p:spPr>
          <a:xfrm>
            <a:off x="332725" y="0"/>
            <a:ext cx="8478600" cy="156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SCHEDULES | BigTeams</a:t>
            </a:r>
            <a:endParaRPr sz="5000"/>
          </a:p>
        </p:txBody>
      </p:sp>
      <p:sp>
        <p:nvSpPr>
          <p:cNvPr id="409" name="Google Shape;409;p44"/>
          <p:cNvSpPr/>
          <p:nvPr/>
        </p:nvSpPr>
        <p:spPr>
          <a:xfrm>
            <a:off x="3049500" y="2103175"/>
            <a:ext cx="30450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0" name="Google Shape;410;p44">
            <a:hlinkClick r:id="rId3"/>
          </p:cNvPr>
          <p:cNvPicPr preferRelativeResize="0"/>
          <p:nvPr/>
        </p:nvPicPr>
        <p:blipFill>
          <a:blip r:embed="rId4">
            <a:alphaModFix/>
          </a:blip>
          <a:stretch>
            <a:fillRect/>
          </a:stretch>
        </p:blipFill>
        <p:spPr>
          <a:xfrm>
            <a:off x="332725" y="1565700"/>
            <a:ext cx="8478602" cy="2475705"/>
          </a:xfrm>
          <a:prstGeom prst="rect">
            <a:avLst/>
          </a:prstGeom>
          <a:noFill/>
          <a:ln cap="flat" cmpd="sng" w="7620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7"/>
          <p:cNvSpPr txBox="1"/>
          <p:nvPr>
            <p:ph idx="1" type="body"/>
          </p:nvPr>
        </p:nvSpPr>
        <p:spPr>
          <a:xfrm>
            <a:off x="3513650" y="1000350"/>
            <a:ext cx="5630400" cy="3997200"/>
          </a:xfrm>
          <a:prstGeom prst="rect">
            <a:avLst/>
          </a:prstGeom>
        </p:spPr>
        <p:txBody>
          <a:bodyPr anchorCtr="0" anchor="t" bIns="91425" lIns="91425" spcFirstLastPara="1" rIns="91425" wrap="square" tIns="91425">
            <a:noAutofit/>
          </a:bodyPr>
          <a:lstStyle/>
          <a:p>
            <a:pPr indent="-285750" lvl="0" marL="285750" rtl="0" algn="l">
              <a:spcBef>
                <a:spcPts val="0"/>
              </a:spcBef>
              <a:spcAft>
                <a:spcPts val="0"/>
              </a:spcAft>
              <a:buClr>
                <a:schemeClr val="lt2"/>
              </a:buClr>
              <a:buSzPts val="1500"/>
              <a:buChar char="●"/>
            </a:pPr>
            <a:r>
              <a:rPr b="1" lang="en" sz="2000">
                <a:solidFill>
                  <a:schemeClr val="lt2"/>
                </a:solidFill>
              </a:rPr>
              <a:t>Who We Are</a:t>
            </a:r>
            <a:endParaRPr b="1" sz="2000">
              <a:solidFill>
                <a:schemeClr val="lt2"/>
              </a:solidFill>
            </a:endParaRPr>
          </a:p>
          <a:p>
            <a:pPr indent="-285750" lvl="0" marL="285750" rtl="0" algn="l">
              <a:spcBef>
                <a:spcPts val="0"/>
              </a:spcBef>
              <a:spcAft>
                <a:spcPts val="0"/>
              </a:spcAft>
              <a:buClr>
                <a:schemeClr val="lt2"/>
              </a:buClr>
              <a:buSzPts val="1500"/>
              <a:buChar char="●"/>
            </a:pPr>
            <a:r>
              <a:rPr b="1" lang="en" sz="2000">
                <a:solidFill>
                  <a:schemeClr val="lt2"/>
                </a:solidFill>
              </a:rPr>
              <a:t>Athletic Training Services &amp; Policies</a:t>
            </a:r>
            <a:endParaRPr b="1" sz="2000">
              <a:solidFill>
                <a:schemeClr val="lt2"/>
              </a:solidFill>
            </a:endParaRPr>
          </a:p>
          <a:p>
            <a:pPr indent="-285750" lvl="0" marL="285750" rtl="0" algn="l">
              <a:spcBef>
                <a:spcPts val="0"/>
              </a:spcBef>
              <a:spcAft>
                <a:spcPts val="0"/>
              </a:spcAft>
              <a:buClr>
                <a:schemeClr val="lt2"/>
              </a:buClr>
              <a:buSzPts val="1500"/>
              <a:buChar char="●"/>
            </a:pPr>
            <a:r>
              <a:rPr b="1" lang="en" sz="2000">
                <a:solidFill>
                  <a:schemeClr val="lt2"/>
                </a:solidFill>
              </a:rPr>
              <a:t>Registration &amp; Preseason Requirements</a:t>
            </a:r>
            <a:endParaRPr b="1" sz="2000">
              <a:solidFill>
                <a:schemeClr val="lt2"/>
              </a:solidFill>
            </a:endParaRPr>
          </a:p>
          <a:p>
            <a:pPr indent="-285750" lvl="0" marL="285750" rtl="0" algn="l">
              <a:spcBef>
                <a:spcPts val="0"/>
              </a:spcBef>
              <a:spcAft>
                <a:spcPts val="0"/>
              </a:spcAft>
              <a:buClr>
                <a:schemeClr val="lt2"/>
              </a:buClr>
              <a:buSzPts val="1500"/>
              <a:buChar char="●"/>
            </a:pPr>
            <a:r>
              <a:rPr b="1" lang="en" sz="2000">
                <a:solidFill>
                  <a:schemeClr val="lt2"/>
                </a:solidFill>
              </a:rPr>
              <a:t>ParentSquare &amp; Communication Policy</a:t>
            </a:r>
            <a:endParaRPr b="1" sz="2000">
              <a:solidFill>
                <a:schemeClr val="lt2"/>
              </a:solidFill>
            </a:endParaRPr>
          </a:p>
          <a:p>
            <a:pPr indent="-285750" lvl="0" marL="285750" rtl="0" algn="l">
              <a:spcBef>
                <a:spcPts val="0"/>
              </a:spcBef>
              <a:spcAft>
                <a:spcPts val="0"/>
              </a:spcAft>
              <a:buClr>
                <a:schemeClr val="lt2"/>
              </a:buClr>
              <a:buSzPts val="1500"/>
              <a:buChar char="●"/>
            </a:pPr>
            <a:r>
              <a:rPr b="1" lang="en" sz="2000">
                <a:solidFill>
                  <a:schemeClr val="lt2"/>
                </a:solidFill>
              </a:rPr>
              <a:t>NHIAA / Athletic Department Policies</a:t>
            </a:r>
            <a:endParaRPr b="1" sz="2000">
              <a:solidFill>
                <a:schemeClr val="lt2"/>
              </a:solidFill>
            </a:endParaRPr>
          </a:p>
          <a:p>
            <a:pPr indent="-285750" lvl="0" marL="285750" rtl="0" algn="l">
              <a:spcBef>
                <a:spcPts val="0"/>
              </a:spcBef>
              <a:spcAft>
                <a:spcPts val="0"/>
              </a:spcAft>
              <a:buClr>
                <a:schemeClr val="lt2"/>
              </a:buClr>
              <a:buSzPts val="1500"/>
              <a:buChar char="●"/>
            </a:pPr>
            <a:r>
              <a:rPr b="1" lang="en" sz="2000">
                <a:solidFill>
                  <a:schemeClr val="lt2"/>
                </a:solidFill>
              </a:rPr>
              <a:t>Sportsmanship: Players &amp; Fans Expectations</a:t>
            </a:r>
            <a:endParaRPr b="1" sz="2000">
              <a:solidFill>
                <a:schemeClr val="lt2"/>
              </a:solidFill>
            </a:endParaRPr>
          </a:p>
          <a:p>
            <a:pPr indent="-285750" lvl="0" marL="285750" rtl="0" algn="l">
              <a:spcBef>
                <a:spcPts val="0"/>
              </a:spcBef>
              <a:spcAft>
                <a:spcPts val="0"/>
              </a:spcAft>
              <a:buClr>
                <a:schemeClr val="lt2"/>
              </a:buClr>
              <a:buSzPts val="1500"/>
              <a:buChar char="●"/>
            </a:pPr>
            <a:r>
              <a:rPr b="1" lang="en" sz="2000">
                <a:solidFill>
                  <a:schemeClr val="lt2"/>
                </a:solidFill>
              </a:rPr>
              <a:t>Staying Connected &amp; Up-to-Date</a:t>
            </a:r>
            <a:endParaRPr b="1" sz="2000">
              <a:solidFill>
                <a:schemeClr val="lt2"/>
              </a:solidFill>
            </a:endParaRPr>
          </a:p>
          <a:p>
            <a:pPr indent="-285750" lvl="0" marL="285750" rtl="0" algn="l">
              <a:spcBef>
                <a:spcPts val="0"/>
              </a:spcBef>
              <a:spcAft>
                <a:spcPts val="0"/>
              </a:spcAft>
              <a:buClr>
                <a:schemeClr val="lt2"/>
              </a:buClr>
              <a:buSzPts val="1500"/>
              <a:buChar char="●"/>
            </a:pPr>
            <a:r>
              <a:rPr b="1" lang="en" sz="2000">
                <a:solidFill>
                  <a:schemeClr val="lt2"/>
                </a:solidFill>
              </a:rPr>
              <a:t>Important Dates</a:t>
            </a:r>
            <a:endParaRPr sz="2000">
              <a:solidFill>
                <a:schemeClr val="lt2"/>
              </a:solidFill>
            </a:endParaRPr>
          </a:p>
        </p:txBody>
      </p:sp>
      <p:sp>
        <p:nvSpPr>
          <p:cNvPr id="247" name="Google Shape;247;p27"/>
          <p:cNvSpPr txBox="1"/>
          <p:nvPr>
            <p:ph idx="2" type="subTitle"/>
          </p:nvPr>
        </p:nvSpPr>
        <p:spPr>
          <a:xfrm>
            <a:off x="3513650" y="478350"/>
            <a:ext cx="4404600" cy="37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Spring Sports Meeting Agenda</a:t>
            </a:r>
            <a:endParaRPr/>
          </a:p>
        </p:txBody>
      </p:sp>
      <p:sp>
        <p:nvSpPr>
          <p:cNvPr id="248" name="Google Shape;248;p27"/>
          <p:cNvSpPr txBox="1"/>
          <p:nvPr>
            <p:ph type="title"/>
          </p:nvPr>
        </p:nvSpPr>
        <p:spPr>
          <a:xfrm>
            <a:off x="250375" y="1931600"/>
            <a:ext cx="2642400" cy="128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Important</a:t>
            </a:r>
            <a:endParaRPr/>
          </a:p>
          <a:p>
            <a:pPr indent="0" lvl="0" marL="0" rtl="0" algn="l">
              <a:spcBef>
                <a:spcPts val="0"/>
              </a:spcBef>
              <a:spcAft>
                <a:spcPts val="0"/>
              </a:spcAft>
              <a:buNone/>
            </a:pPr>
            <a:r>
              <a:rPr lang="en"/>
              <a:t>Information</a:t>
            </a:r>
            <a:endParaRPr/>
          </a:p>
        </p:txBody>
      </p:sp>
      <p:sp>
        <p:nvSpPr>
          <p:cNvPr id="249" name="Google Shape;249;p27"/>
          <p:cNvSpPr/>
          <p:nvPr/>
        </p:nvSpPr>
        <p:spPr>
          <a:xfrm rot="-5402810">
            <a:off x="1603424" y="2498550"/>
            <a:ext cx="2569501" cy="1464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45">
            <a:hlinkClick r:id="rId3"/>
          </p:cNvPr>
          <p:cNvPicPr preferRelativeResize="0"/>
          <p:nvPr/>
        </p:nvPicPr>
        <p:blipFill>
          <a:blip r:embed="rId4">
            <a:alphaModFix/>
          </a:blip>
          <a:stretch>
            <a:fillRect/>
          </a:stretch>
        </p:blipFill>
        <p:spPr>
          <a:xfrm>
            <a:off x="3942036" y="101775"/>
            <a:ext cx="4963789" cy="3860974"/>
          </a:xfrm>
          <a:prstGeom prst="rect">
            <a:avLst/>
          </a:prstGeom>
          <a:noFill/>
          <a:ln cap="flat" cmpd="sng" w="19050">
            <a:solidFill>
              <a:schemeClr val="dk2"/>
            </a:solidFill>
            <a:prstDash val="solid"/>
            <a:round/>
            <a:headEnd len="sm" w="sm" type="none"/>
            <a:tailEnd len="sm" w="sm" type="none"/>
          </a:ln>
        </p:spPr>
      </p:pic>
      <p:pic>
        <p:nvPicPr>
          <p:cNvPr id="416" name="Google Shape;416;p45">
            <a:hlinkClick r:id="rId5"/>
          </p:cNvPr>
          <p:cNvPicPr preferRelativeResize="0"/>
          <p:nvPr/>
        </p:nvPicPr>
        <p:blipFill>
          <a:blip r:embed="rId6">
            <a:alphaModFix/>
          </a:blip>
          <a:stretch>
            <a:fillRect/>
          </a:stretch>
        </p:blipFill>
        <p:spPr>
          <a:xfrm>
            <a:off x="238163" y="101775"/>
            <a:ext cx="3634048" cy="1031375"/>
          </a:xfrm>
          <a:prstGeom prst="rect">
            <a:avLst/>
          </a:prstGeom>
          <a:noFill/>
          <a:ln cap="flat" cmpd="sng" w="19050">
            <a:solidFill>
              <a:schemeClr val="dk2"/>
            </a:solidFill>
            <a:prstDash val="solid"/>
            <a:round/>
            <a:headEnd len="sm" w="sm" type="none"/>
            <a:tailEnd len="sm" w="sm" type="none"/>
          </a:ln>
        </p:spPr>
      </p:pic>
      <p:pic>
        <p:nvPicPr>
          <p:cNvPr id="417" name="Google Shape;417;p45">
            <a:hlinkClick r:id="rId7"/>
          </p:cNvPr>
          <p:cNvPicPr preferRelativeResize="0"/>
          <p:nvPr/>
        </p:nvPicPr>
        <p:blipFill>
          <a:blip r:embed="rId8">
            <a:alphaModFix/>
          </a:blip>
          <a:stretch>
            <a:fillRect/>
          </a:stretch>
        </p:blipFill>
        <p:spPr>
          <a:xfrm>
            <a:off x="238163" y="1188300"/>
            <a:ext cx="3634051" cy="2774449"/>
          </a:xfrm>
          <a:prstGeom prst="rect">
            <a:avLst/>
          </a:prstGeom>
          <a:noFill/>
          <a:ln cap="flat" cmpd="sng" w="19050">
            <a:solidFill>
              <a:schemeClr val="dk2"/>
            </a:solidFill>
            <a:prstDash val="solid"/>
            <a:round/>
            <a:headEnd len="sm" w="sm" type="none"/>
            <a:tailEnd len="sm" w="sm" type="none"/>
          </a:ln>
        </p:spPr>
      </p:pic>
      <p:pic>
        <p:nvPicPr>
          <p:cNvPr id="418" name="Google Shape;418;p45"/>
          <p:cNvPicPr preferRelativeResize="0"/>
          <p:nvPr/>
        </p:nvPicPr>
        <p:blipFill>
          <a:blip r:embed="rId9">
            <a:alphaModFix/>
          </a:blip>
          <a:stretch>
            <a:fillRect/>
          </a:stretch>
        </p:blipFill>
        <p:spPr>
          <a:xfrm>
            <a:off x="3154475" y="212775"/>
            <a:ext cx="628300" cy="628300"/>
          </a:xfrm>
          <a:prstGeom prst="rect">
            <a:avLst/>
          </a:prstGeom>
          <a:noFill/>
          <a:ln>
            <a:noFill/>
          </a:ln>
        </p:spPr>
      </p:pic>
      <p:pic>
        <p:nvPicPr>
          <p:cNvPr id="419" name="Google Shape;419;p45"/>
          <p:cNvPicPr preferRelativeResize="0"/>
          <p:nvPr/>
        </p:nvPicPr>
        <p:blipFill>
          <a:blip r:embed="rId10">
            <a:alphaModFix/>
          </a:blip>
          <a:stretch>
            <a:fillRect/>
          </a:stretch>
        </p:blipFill>
        <p:spPr>
          <a:xfrm>
            <a:off x="3154475" y="3369750"/>
            <a:ext cx="628299" cy="516418"/>
          </a:xfrm>
          <a:prstGeom prst="rect">
            <a:avLst/>
          </a:prstGeom>
          <a:noFill/>
          <a:ln>
            <a:noFill/>
          </a:ln>
        </p:spPr>
      </p:pic>
      <p:pic>
        <p:nvPicPr>
          <p:cNvPr id="420" name="Google Shape;420;p45"/>
          <p:cNvPicPr preferRelativeResize="0"/>
          <p:nvPr/>
        </p:nvPicPr>
        <p:blipFill>
          <a:blip r:embed="rId11">
            <a:alphaModFix/>
          </a:blip>
          <a:stretch>
            <a:fillRect/>
          </a:stretch>
        </p:blipFill>
        <p:spPr>
          <a:xfrm>
            <a:off x="4101775" y="212775"/>
            <a:ext cx="628300" cy="541425"/>
          </a:xfrm>
          <a:prstGeom prst="rect">
            <a:avLst/>
          </a:prstGeom>
          <a:noFill/>
          <a:ln>
            <a:noFill/>
          </a:ln>
        </p:spPr>
      </p:pic>
      <p:sp>
        <p:nvSpPr>
          <p:cNvPr id="421" name="Google Shape;421;p45"/>
          <p:cNvSpPr txBox="1"/>
          <p:nvPr>
            <p:ph idx="4294967295" type="title"/>
          </p:nvPr>
        </p:nvSpPr>
        <p:spPr>
          <a:xfrm>
            <a:off x="187900" y="4350700"/>
            <a:ext cx="3754200" cy="54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@RaymondHSRams</a:t>
            </a:r>
            <a:endParaRPr b="1">
              <a:solidFill>
                <a:srgbClr val="FFFFFF"/>
              </a:solidFill>
            </a:endParaRPr>
          </a:p>
        </p:txBody>
      </p:sp>
      <p:sp>
        <p:nvSpPr>
          <p:cNvPr id="422" name="Google Shape;422;p45"/>
          <p:cNvSpPr txBox="1"/>
          <p:nvPr>
            <p:ph idx="4294967295" type="title"/>
          </p:nvPr>
        </p:nvSpPr>
        <p:spPr>
          <a:xfrm>
            <a:off x="5151625" y="4350700"/>
            <a:ext cx="3754200" cy="54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Class Code: vvqrjtg</a:t>
            </a:r>
            <a:endParaRPr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6"/>
          <p:cNvSpPr txBox="1"/>
          <p:nvPr>
            <p:ph type="title"/>
          </p:nvPr>
        </p:nvSpPr>
        <p:spPr>
          <a:xfrm>
            <a:off x="465475" y="1712250"/>
            <a:ext cx="2349900" cy="171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SPRING</a:t>
            </a:r>
            <a:endParaRPr/>
          </a:p>
          <a:p>
            <a:pPr indent="0" lvl="0" marL="0" rtl="0" algn="l">
              <a:spcBef>
                <a:spcPts val="0"/>
              </a:spcBef>
              <a:spcAft>
                <a:spcPts val="0"/>
              </a:spcAft>
              <a:buNone/>
            </a:pPr>
            <a:r>
              <a:rPr lang="en"/>
              <a:t>SEASON</a:t>
            </a:r>
            <a:br>
              <a:rPr lang="en"/>
            </a:br>
            <a:r>
              <a:rPr lang="en"/>
              <a:t>IMPORTANT</a:t>
            </a:r>
            <a:endParaRPr/>
          </a:p>
          <a:p>
            <a:pPr indent="0" lvl="0" marL="0" rtl="0" algn="l">
              <a:spcBef>
                <a:spcPts val="0"/>
              </a:spcBef>
              <a:spcAft>
                <a:spcPts val="0"/>
              </a:spcAft>
              <a:buNone/>
            </a:pPr>
            <a:r>
              <a:rPr lang="en"/>
              <a:t>DATES</a:t>
            </a:r>
            <a:endParaRPr/>
          </a:p>
        </p:txBody>
      </p:sp>
      <p:sp>
        <p:nvSpPr>
          <p:cNvPr id="428" name="Google Shape;428;p46"/>
          <p:cNvSpPr/>
          <p:nvPr/>
        </p:nvSpPr>
        <p:spPr>
          <a:xfrm rot="-5400000">
            <a:off x="2747875" y="2497503"/>
            <a:ext cx="2835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6"/>
          <p:cNvSpPr txBox="1"/>
          <p:nvPr>
            <p:ph idx="4294967295" type="subTitle"/>
          </p:nvPr>
        </p:nvSpPr>
        <p:spPr>
          <a:xfrm>
            <a:off x="4515975" y="4393350"/>
            <a:ext cx="4079400" cy="37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Spring Sports Celebration</a:t>
            </a:r>
            <a:endParaRPr/>
          </a:p>
        </p:txBody>
      </p:sp>
      <p:sp>
        <p:nvSpPr>
          <p:cNvPr id="430" name="Google Shape;430;p46"/>
          <p:cNvSpPr txBox="1"/>
          <p:nvPr>
            <p:ph idx="4294967295" type="subTitle"/>
          </p:nvPr>
        </p:nvSpPr>
        <p:spPr>
          <a:xfrm>
            <a:off x="4515975" y="4013250"/>
            <a:ext cx="31143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Week of June 12th</a:t>
            </a:r>
            <a:endParaRPr b="1" sz="2000"/>
          </a:p>
        </p:txBody>
      </p:sp>
      <p:sp>
        <p:nvSpPr>
          <p:cNvPr id="431" name="Google Shape;431;p46"/>
          <p:cNvSpPr txBox="1"/>
          <p:nvPr>
            <p:ph idx="4294967295" type="subTitle"/>
          </p:nvPr>
        </p:nvSpPr>
        <p:spPr>
          <a:xfrm>
            <a:off x="4515975" y="3221850"/>
            <a:ext cx="4079400" cy="37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NHIAA Playoffs Begin</a:t>
            </a:r>
            <a:endParaRPr/>
          </a:p>
        </p:txBody>
      </p:sp>
      <p:sp>
        <p:nvSpPr>
          <p:cNvPr id="432" name="Google Shape;432;p46"/>
          <p:cNvSpPr txBox="1"/>
          <p:nvPr>
            <p:ph idx="4294967295" type="subTitle"/>
          </p:nvPr>
        </p:nvSpPr>
        <p:spPr>
          <a:xfrm>
            <a:off x="4515975" y="2842400"/>
            <a:ext cx="31143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Week of June 1st</a:t>
            </a:r>
            <a:endParaRPr b="1" sz="2000"/>
          </a:p>
        </p:txBody>
      </p:sp>
      <p:sp>
        <p:nvSpPr>
          <p:cNvPr id="433" name="Google Shape;433;p46"/>
          <p:cNvSpPr txBox="1"/>
          <p:nvPr>
            <p:ph idx="4294967295" type="subTitle"/>
          </p:nvPr>
        </p:nvSpPr>
        <p:spPr>
          <a:xfrm>
            <a:off x="4515975" y="2051150"/>
            <a:ext cx="4079400" cy="37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NHIAA First Date of Competition</a:t>
            </a:r>
            <a:endParaRPr/>
          </a:p>
        </p:txBody>
      </p:sp>
      <p:sp>
        <p:nvSpPr>
          <p:cNvPr id="434" name="Google Shape;434;p46"/>
          <p:cNvSpPr txBox="1"/>
          <p:nvPr>
            <p:ph idx="4294967295" type="subTitle"/>
          </p:nvPr>
        </p:nvSpPr>
        <p:spPr>
          <a:xfrm>
            <a:off x="4515975" y="1670425"/>
            <a:ext cx="31143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April 10th</a:t>
            </a:r>
            <a:endParaRPr b="1" sz="2000"/>
          </a:p>
        </p:txBody>
      </p:sp>
      <p:sp>
        <p:nvSpPr>
          <p:cNvPr id="435" name="Google Shape;435;p46"/>
          <p:cNvSpPr txBox="1"/>
          <p:nvPr>
            <p:ph idx="4294967295" type="subTitle"/>
          </p:nvPr>
        </p:nvSpPr>
        <p:spPr>
          <a:xfrm>
            <a:off x="4515975" y="869250"/>
            <a:ext cx="4079400" cy="37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NHIAA Spring Season Starts - RHS Tryouts</a:t>
            </a:r>
            <a:endParaRPr/>
          </a:p>
        </p:txBody>
      </p:sp>
      <p:sp>
        <p:nvSpPr>
          <p:cNvPr id="436" name="Google Shape;436;p46"/>
          <p:cNvSpPr txBox="1"/>
          <p:nvPr>
            <p:ph idx="4294967295" type="subTitle"/>
          </p:nvPr>
        </p:nvSpPr>
        <p:spPr>
          <a:xfrm>
            <a:off x="4515975" y="499875"/>
            <a:ext cx="3114300" cy="3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March 20th</a:t>
            </a:r>
            <a:endParaRPr b="1" sz="2000"/>
          </a:p>
        </p:txBody>
      </p:sp>
      <p:cxnSp>
        <p:nvCxnSpPr>
          <p:cNvPr id="437" name="Google Shape;437;p46"/>
          <p:cNvCxnSpPr>
            <a:stCxn id="438" idx="4"/>
            <a:endCxn id="439" idx="0"/>
          </p:cNvCxnSpPr>
          <p:nvPr/>
        </p:nvCxnSpPr>
        <p:spPr>
          <a:xfrm>
            <a:off x="3892400" y="1089475"/>
            <a:ext cx="0" cy="2974200"/>
          </a:xfrm>
          <a:prstGeom prst="straightConnector1">
            <a:avLst/>
          </a:prstGeom>
          <a:noFill/>
          <a:ln cap="flat" cmpd="sng" w="19050">
            <a:solidFill>
              <a:schemeClr val="lt2"/>
            </a:solidFill>
            <a:prstDash val="solid"/>
            <a:round/>
            <a:headEnd len="med" w="med" type="none"/>
            <a:tailEnd len="med" w="med" type="none"/>
          </a:ln>
        </p:spPr>
      </p:cxnSp>
      <p:sp>
        <p:nvSpPr>
          <p:cNvPr id="438" name="Google Shape;438;p46"/>
          <p:cNvSpPr/>
          <p:nvPr/>
        </p:nvSpPr>
        <p:spPr>
          <a:xfrm>
            <a:off x="3618950" y="542575"/>
            <a:ext cx="546900" cy="5469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1"/>
                </a:solidFill>
                <a:latin typeface="Encode Sans Semi Condensed"/>
                <a:ea typeface="Encode Sans Semi Condensed"/>
                <a:cs typeface="Encode Sans Semi Condensed"/>
                <a:sym typeface="Encode Sans Semi Condensed"/>
              </a:rPr>
              <a:t>March</a:t>
            </a:r>
            <a:endParaRPr sz="1100">
              <a:solidFill>
                <a:schemeClr val="dk1"/>
              </a:solidFill>
              <a:latin typeface="Encode Sans Semi Condensed"/>
              <a:ea typeface="Encode Sans Semi Condensed"/>
              <a:cs typeface="Encode Sans Semi Condensed"/>
              <a:sym typeface="Encode Sans Semi Condensed"/>
            </a:endParaRPr>
          </a:p>
        </p:txBody>
      </p:sp>
      <p:sp>
        <p:nvSpPr>
          <p:cNvPr id="440" name="Google Shape;440;p46"/>
          <p:cNvSpPr/>
          <p:nvPr/>
        </p:nvSpPr>
        <p:spPr>
          <a:xfrm>
            <a:off x="3618950" y="1716275"/>
            <a:ext cx="546900" cy="546900"/>
          </a:xfrm>
          <a:prstGeom prst="ellipse">
            <a:avLst/>
          </a:prstGeom>
          <a:solidFill>
            <a:srgbClr val="ACBFCB"/>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300">
                <a:solidFill>
                  <a:schemeClr val="dk1"/>
                </a:solidFill>
                <a:latin typeface="Encode Sans Semi Condensed"/>
                <a:ea typeface="Encode Sans Semi Condensed"/>
                <a:cs typeface="Encode Sans Semi Condensed"/>
                <a:sym typeface="Encode Sans Semi Condensed"/>
              </a:rPr>
              <a:t>April</a:t>
            </a:r>
            <a:endParaRPr sz="1300">
              <a:solidFill>
                <a:schemeClr val="dk1"/>
              </a:solidFill>
              <a:latin typeface="Encode Sans Semi Condensed"/>
              <a:ea typeface="Encode Sans Semi Condensed"/>
              <a:cs typeface="Encode Sans Semi Condensed"/>
              <a:sym typeface="Encode Sans Semi Condensed"/>
            </a:endParaRPr>
          </a:p>
        </p:txBody>
      </p:sp>
      <p:sp>
        <p:nvSpPr>
          <p:cNvPr id="441" name="Google Shape;441;p46"/>
          <p:cNvSpPr/>
          <p:nvPr/>
        </p:nvSpPr>
        <p:spPr>
          <a:xfrm>
            <a:off x="3618950" y="2889975"/>
            <a:ext cx="546900" cy="546900"/>
          </a:xfrm>
          <a:prstGeom prst="ellipse">
            <a:avLst/>
          </a:prstGeom>
          <a:solidFill>
            <a:srgbClr val="6A849A"/>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solidFill>
                  <a:schemeClr val="lt1"/>
                </a:solidFill>
                <a:latin typeface="Encode Sans Semi Condensed"/>
                <a:ea typeface="Encode Sans Semi Condensed"/>
                <a:cs typeface="Encode Sans Semi Condensed"/>
                <a:sym typeface="Encode Sans Semi Condensed"/>
              </a:rPr>
              <a:t>June</a:t>
            </a:r>
            <a:endParaRPr>
              <a:solidFill>
                <a:schemeClr val="lt1"/>
              </a:solidFill>
              <a:latin typeface="Encode Sans Semi Condensed"/>
              <a:ea typeface="Encode Sans Semi Condensed"/>
              <a:cs typeface="Encode Sans Semi Condensed"/>
              <a:sym typeface="Encode Sans Semi Condensed"/>
            </a:endParaRPr>
          </a:p>
        </p:txBody>
      </p:sp>
      <p:sp>
        <p:nvSpPr>
          <p:cNvPr id="439" name="Google Shape;439;p46"/>
          <p:cNvSpPr/>
          <p:nvPr/>
        </p:nvSpPr>
        <p:spPr>
          <a:xfrm>
            <a:off x="3618950" y="4063675"/>
            <a:ext cx="546900" cy="5469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500">
                <a:solidFill>
                  <a:schemeClr val="lt1"/>
                </a:solidFill>
                <a:latin typeface="Encode Sans Semi Condensed"/>
                <a:ea typeface="Encode Sans Semi Condensed"/>
                <a:cs typeface="Encode Sans Semi Condensed"/>
                <a:sym typeface="Encode Sans Semi Condensed"/>
              </a:rPr>
              <a:t>June</a:t>
            </a:r>
            <a:endParaRPr sz="1500">
              <a:solidFill>
                <a:schemeClr val="lt1"/>
              </a:solidFill>
              <a:latin typeface="Encode Sans Semi Condensed"/>
              <a:ea typeface="Encode Sans Semi Condensed"/>
              <a:cs typeface="Encode Sans Semi Condensed"/>
              <a:sym typeface="Encode Sans Semi Condensed"/>
            </a:endParaRPr>
          </a:p>
        </p:txBody>
      </p:sp>
      <p:pic>
        <p:nvPicPr>
          <p:cNvPr id="442" name="Google Shape;442;p46">
            <a:hlinkClick r:id="rId3"/>
          </p:cNvPr>
          <p:cNvPicPr preferRelativeResize="0"/>
          <p:nvPr/>
        </p:nvPicPr>
        <p:blipFill>
          <a:blip r:embed="rId4">
            <a:alphaModFix/>
          </a:blip>
          <a:stretch>
            <a:fillRect/>
          </a:stretch>
        </p:blipFill>
        <p:spPr>
          <a:xfrm>
            <a:off x="6920075" y="3376575"/>
            <a:ext cx="1966100" cy="813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7"/>
          <p:cNvSpPr txBox="1"/>
          <p:nvPr>
            <p:ph type="title"/>
          </p:nvPr>
        </p:nvSpPr>
        <p:spPr>
          <a:xfrm>
            <a:off x="1926150" y="3352924"/>
            <a:ext cx="5291700" cy="69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448" name="Google Shape;448;p47"/>
          <p:cNvSpPr txBox="1"/>
          <p:nvPr>
            <p:ph idx="1" type="subTitle"/>
          </p:nvPr>
        </p:nvSpPr>
        <p:spPr>
          <a:xfrm>
            <a:off x="1926150" y="3948174"/>
            <a:ext cx="5291700" cy="69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Please take some time to review the previous slides for linked images leading to </a:t>
            </a:r>
            <a:r>
              <a:rPr lang="en"/>
              <a:t>additional</a:t>
            </a:r>
            <a:r>
              <a:rPr lang="en"/>
              <a:t> resources.</a:t>
            </a:r>
            <a:endParaRPr/>
          </a:p>
        </p:txBody>
      </p:sp>
      <p:sp>
        <p:nvSpPr>
          <p:cNvPr id="449" name="Google Shape;449;p47"/>
          <p:cNvSpPr/>
          <p:nvPr/>
        </p:nvSpPr>
        <p:spPr>
          <a:xfrm>
            <a:off x="3049500" y="2856450"/>
            <a:ext cx="30450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28"/>
          <p:cNvPicPr preferRelativeResize="0"/>
          <p:nvPr/>
        </p:nvPicPr>
        <p:blipFill>
          <a:blip r:embed="rId3">
            <a:alphaModFix/>
          </a:blip>
          <a:stretch>
            <a:fillRect/>
          </a:stretch>
        </p:blipFill>
        <p:spPr>
          <a:xfrm flipH="1">
            <a:off x="3207874" y="296763"/>
            <a:ext cx="1361001" cy="1157875"/>
          </a:xfrm>
          <a:prstGeom prst="rect">
            <a:avLst/>
          </a:prstGeom>
          <a:noFill/>
          <a:ln>
            <a:noFill/>
          </a:ln>
        </p:spPr>
      </p:pic>
      <p:pic>
        <p:nvPicPr>
          <p:cNvPr id="255" name="Google Shape;255;p28"/>
          <p:cNvPicPr preferRelativeResize="0"/>
          <p:nvPr/>
        </p:nvPicPr>
        <p:blipFill>
          <a:blip r:embed="rId3">
            <a:alphaModFix/>
          </a:blip>
          <a:stretch>
            <a:fillRect/>
          </a:stretch>
        </p:blipFill>
        <p:spPr>
          <a:xfrm flipH="1">
            <a:off x="3207874" y="1883613"/>
            <a:ext cx="1361001" cy="1157875"/>
          </a:xfrm>
          <a:prstGeom prst="rect">
            <a:avLst/>
          </a:prstGeom>
          <a:noFill/>
          <a:ln>
            <a:noFill/>
          </a:ln>
        </p:spPr>
      </p:pic>
      <p:pic>
        <p:nvPicPr>
          <p:cNvPr id="256" name="Google Shape;256;p28"/>
          <p:cNvPicPr preferRelativeResize="0"/>
          <p:nvPr/>
        </p:nvPicPr>
        <p:blipFill>
          <a:blip r:embed="rId3">
            <a:alphaModFix/>
          </a:blip>
          <a:stretch>
            <a:fillRect/>
          </a:stretch>
        </p:blipFill>
        <p:spPr>
          <a:xfrm flipH="1">
            <a:off x="3207874" y="3443063"/>
            <a:ext cx="1361001" cy="1157875"/>
          </a:xfrm>
          <a:prstGeom prst="rect">
            <a:avLst/>
          </a:prstGeom>
          <a:noFill/>
          <a:ln>
            <a:noFill/>
          </a:ln>
        </p:spPr>
      </p:pic>
      <p:sp>
        <p:nvSpPr>
          <p:cNvPr id="257" name="Google Shape;257;p28"/>
          <p:cNvSpPr txBox="1"/>
          <p:nvPr>
            <p:ph type="title"/>
          </p:nvPr>
        </p:nvSpPr>
        <p:spPr>
          <a:xfrm>
            <a:off x="250375" y="1931600"/>
            <a:ext cx="2642400" cy="128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900"/>
              <a:t>Raymond HS</a:t>
            </a:r>
            <a:endParaRPr sz="2900"/>
          </a:p>
          <a:p>
            <a:pPr indent="0" lvl="0" marL="0" rtl="0" algn="l">
              <a:spcBef>
                <a:spcPts val="0"/>
              </a:spcBef>
              <a:spcAft>
                <a:spcPts val="0"/>
              </a:spcAft>
              <a:buNone/>
            </a:pPr>
            <a:r>
              <a:rPr lang="en" sz="2900"/>
              <a:t>Athletics Team</a:t>
            </a:r>
            <a:endParaRPr sz="2900"/>
          </a:p>
        </p:txBody>
      </p:sp>
      <p:sp>
        <p:nvSpPr>
          <p:cNvPr id="258" name="Google Shape;258;p28"/>
          <p:cNvSpPr txBox="1"/>
          <p:nvPr>
            <p:ph idx="1" type="subTitle"/>
          </p:nvPr>
        </p:nvSpPr>
        <p:spPr>
          <a:xfrm>
            <a:off x="4782825" y="324088"/>
            <a:ext cx="2406900" cy="4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Travis Glennon</a:t>
            </a:r>
            <a:endParaRPr/>
          </a:p>
        </p:txBody>
      </p:sp>
      <p:sp>
        <p:nvSpPr>
          <p:cNvPr id="259" name="Google Shape;259;p28"/>
          <p:cNvSpPr txBox="1"/>
          <p:nvPr>
            <p:ph idx="2" type="subTitle"/>
          </p:nvPr>
        </p:nvSpPr>
        <p:spPr>
          <a:xfrm>
            <a:off x="4782825" y="768338"/>
            <a:ext cx="2760300" cy="6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RHS Athletic Director</a:t>
            </a:r>
            <a:endParaRPr/>
          </a:p>
          <a:p>
            <a:pPr indent="0" lvl="0" marL="0" rtl="0" algn="l">
              <a:spcBef>
                <a:spcPts val="0"/>
              </a:spcBef>
              <a:spcAft>
                <a:spcPts val="0"/>
              </a:spcAft>
              <a:buNone/>
            </a:pPr>
            <a:r>
              <a:rPr lang="en"/>
              <a:t>rhsad@sau33.com</a:t>
            </a:r>
            <a:endParaRPr/>
          </a:p>
        </p:txBody>
      </p:sp>
      <p:sp>
        <p:nvSpPr>
          <p:cNvPr id="260" name="Google Shape;260;p28"/>
          <p:cNvSpPr txBox="1"/>
          <p:nvPr>
            <p:ph idx="3" type="subTitle"/>
          </p:nvPr>
        </p:nvSpPr>
        <p:spPr>
          <a:xfrm>
            <a:off x="4782825" y="3470482"/>
            <a:ext cx="2406900" cy="4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Sharon Wilson</a:t>
            </a:r>
            <a:endParaRPr/>
          </a:p>
        </p:txBody>
      </p:sp>
      <p:sp>
        <p:nvSpPr>
          <p:cNvPr id="261" name="Google Shape;261;p28"/>
          <p:cNvSpPr txBox="1"/>
          <p:nvPr>
            <p:ph idx="4" type="subTitle"/>
          </p:nvPr>
        </p:nvSpPr>
        <p:spPr>
          <a:xfrm>
            <a:off x="4782825" y="3914786"/>
            <a:ext cx="2760300" cy="6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RHS Principal</a:t>
            </a:r>
            <a:endParaRPr/>
          </a:p>
          <a:p>
            <a:pPr indent="0" lvl="0" marL="0" rtl="0" algn="l">
              <a:spcBef>
                <a:spcPts val="0"/>
              </a:spcBef>
              <a:spcAft>
                <a:spcPts val="0"/>
              </a:spcAft>
              <a:buNone/>
            </a:pPr>
            <a:r>
              <a:rPr lang="en"/>
              <a:t>s.wilson@sau33.com</a:t>
            </a:r>
            <a:endParaRPr/>
          </a:p>
        </p:txBody>
      </p:sp>
      <p:sp>
        <p:nvSpPr>
          <p:cNvPr id="262" name="Google Shape;262;p28"/>
          <p:cNvSpPr txBox="1"/>
          <p:nvPr>
            <p:ph idx="5" type="subTitle"/>
          </p:nvPr>
        </p:nvSpPr>
        <p:spPr>
          <a:xfrm>
            <a:off x="4782825" y="1915397"/>
            <a:ext cx="2406900" cy="4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Heather Fanning</a:t>
            </a:r>
            <a:endParaRPr/>
          </a:p>
        </p:txBody>
      </p:sp>
      <p:sp>
        <p:nvSpPr>
          <p:cNvPr id="263" name="Google Shape;263;p28"/>
          <p:cNvSpPr txBox="1"/>
          <p:nvPr>
            <p:ph idx="6" type="subTitle"/>
          </p:nvPr>
        </p:nvSpPr>
        <p:spPr>
          <a:xfrm>
            <a:off x="4782825" y="2359675"/>
            <a:ext cx="2760300" cy="6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RHS Athletic Trainer, ATC</a:t>
            </a:r>
            <a:endParaRPr/>
          </a:p>
          <a:p>
            <a:pPr indent="0" lvl="0" marL="0" rtl="0" algn="l">
              <a:spcBef>
                <a:spcPts val="0"/>
              </a:spcBef>
              <a:spcAft>
                <a:spcPts val="0"/>
              </a:spcAft>
              <a:buNone/>
            </a:pPr>
            <a:r>
              <a:rPr lang="en"/>
              <a:t>h.fanning@sau33.com</a:t>
            </a:r>
            <a:endParaRPr/>
          </a:p>
        </p:txBody>
      </p:sp>
      <p:sp>
        <p:nvSpPr>
          <p:cNvPr id="264" name="Google Shape;264;p28"/>
          <p:cNvSpPr/>
          <p:nvPr/>
        </p:nvSpPr>
        <p:spPr>
          <a:xfrm rot="-5400000">
            <a:off x="2751875" y="4927500"/>
            <a:ext cx="2835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txBox="1"/>
          <p:nvPr>
            <p:ph idx="1" type="subTitle"/>
          </p:nvPr>
        </p:nvSpPr>
        <p:spPr>
          <a:xfrm>
            <a:off x="7313050" y="214300"/>
            <a:ext cx="1470900" cy="3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Josh Forkey</a:t>
            </a:r>
            <a:endParaRPr sz="1400"/>
          </a:p>
        </p:txBody>
      </p:sp>
      <p:sp>
        <p:nvSpPr>
          <p:cNvPr id="266" name="Google Shape;266;p28"/>
          <p:cNvSpPr txBox="1"/>
          <p:nvPr>
            <p:ph idx="2" type="subTitle"/>
          </p:nvPr>
        </p:nvSpPr>
        <p:spPr>
          <a:xfrm>
            <a:off x="7313050" y="559250"/>
            <a:ext cx="1470900" cy="4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Track &amp; Field Head Coach</a:t>
            </a:r>
            <a:endParaRPr sz="900"/>
          </a:p>
          <a:p>
            <a:pPr indent="0" lvl="0" marL="0" rtl="0" algn="l">
              <a:spcBef>
                <a:spcPts val="0"/>
              </a:spcBef>
              <a:spcAft>
                <a:spcPts val="0"/>
              </a:spcAft>
              <a:buNone/>
            </a:pPr>
            <a:r>
              <a:rPr lang="en" sz="900"/>
              <a:t>votrack@sau33.com</a:t>
            </a:r>
            <a:endParaRPr sz="900"/>
          </a:p>
        </p:txBody>
      </p:sp>
      <p:sp>
        <p:nvSpPr>
          <p:cNvPr id="267" name="Google Shape;267;p28"/>
          <p:cNvSpPr txBox="1"/>
          <p:nvPr>
            <p:ph idx="1" type="subTitle"/>
          </p:nvPr>
        </p:nvSpPr>
        <p:spPr>
          <a:xfrm>
            <a:off x="7313050" y="1109700"/>
            <a:ext cx="1470900" cy="3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Ed Trafton</a:t>
            </a:r>
            <a:endParaRPr sz="1400"/>
          </a:p>
        </p:txBody>
      </p:sp>
      <p:sp>
        <p:nvSpPr>
          <p:cNvPr id="268" name="Google Shape;268;p28"/>
          <p:cNvSpPr txBox="1"/>
          <p:nvPr>
            <p:ph idx="2" type="subTitle"/>
          </p:nvPr>
        </p:nvSpPr>
        <p:spPr>
          <a:xfrm>
            <a:off x="7313050" y="1454650"/>
            <a:ext cx="1470900" cy="4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RHS Athletic Director</a:t>
            </a:r>
            <a:endParaRPr sz="900"/>
          </a:p>
          <a:p>
            <a:pPr indent="0" lvl="0" marL="0" rtl="0" algn="l">
              <a:spcBef>
                <a:spcPts val="0"/>
              </a:spcBef>
              <a:spcAft>
                <a:spcPts val="0"/>
              </a:spcAft>
              <a:buNone/>
            </a:pPr>
            <a:r>
              <a:rPr lang="en" sz="900"/>
              <a:t>votrack@sau33.com</a:t>
            </a:r>
            <a:endParaRPr sz="900"/>
          </a:p>
        </p:txBody>
      </p:sp>
      <p:sp>
        <p:nvSpPr>
          <p:cNvPr id="269" name="Google Shape;269;p28"/>
          <p:cNvSpPr txBox="1"/>
          <p:nvPr>
            <p:ph idx="1" type="subTitle"/>
          </p:nvPr>
        </p:nvSpPr>
        <p:spPr>
          <a:xfrm>
            <a:off x="7313050" y="1986025"/>
            <a:ext cx="1470900" cy="3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Mike Brazeau</a:t>
            </a:r>
            <a:endParaRPr sz="1400"/>
          </a:p>
        </p:txBody>
      </p:sp>
      <p:sp>
        <p:nvSpPr>
          <p:cNvPr id="270" name="Google Shape;270;p28"/>
          <p:cNvSpPr txBox="1"/>
          <p:nvPr>
            <p:ph idx="2" type="subTitle"/>
          </p:nvPr>
        </p:nvSpPr>
        <p:spPr>
          <a:xfrm>
            <a:off x="7313050" y="2330975"/>
            <a:ext cx="1470900" cy="4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RHS Athletic Director</a:t>
            </a:r>
            <a:endParaRPr sz="900"/>
          </a:p>
          <a:p>
            <a:pPr indent="0" lvl="0" marL="0" rtl="0" algn="l">
              <a:spcBef>
                <a:spcPts val="0"/>
              </a:spcBef>
              <a:spcAft>
                <a:spcPts val="0"/>
              </a:spcAft>
              <a:buNone/>
            </a:pPr>
            <a:r>
              <a:rPr lang="en" sz="900"/>
              <a:t>vbaseball@sau33.com</a:t>
            </a:r>
            <a:endParaRPr sz="900"/>
          </a:p>
        </p:txBody>
      </p:sp>
      <p:sp>
        <p:nvSpPr>
          <p:cNvPr id="271" name="Google Shape;271;p28"/>
          <p:cNvSpPr txBox="1"/>
          <p:nvPr>
            <p:ph idx="1" type="subTitle"/>
          </p:nvPr>
        </p:nvSpPr>
        <p:spPr>
          <a:xfrm>
            <a:off x="7313050" y="2866750"/>
            <a:ext cx="1470900" cy="3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Ben Byerly</a:t>
            </a:r>
            <a:endParaRPr sz="1400"/>
          </a:p>
        </p:txBody>
      </p:sp>
      <p:sp>
        <p:nvSpPr>
          <p:cNvPr id="272" name="Google Shape;272;p28"/>
          <p:cNvSpPr txBox="1"/>
          <p:nvPr>
            <p:ph idx="2" type="subTitle"/>
          </p:nvPr>
        </p:nvSpPr>
        <p:spPr>
          <a:xfrm>
            <a:off x="7313050" y="3211700"/>
            <a:ext cx="1470900" cy="4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RHS Athletic Director</a:t>
            </a:r>
            <a:endParaRPr sz="900"/>
          </a:p>
          <a:p>
            <a:pPr indent="0" lvl="0" marL="0" rtl="0" algn="l">
              <a:spcBef>
                <a:spcPts val="0"/>
              </a:spcBef>
              <a:spcAft>
                <a:spcPts val="0"/>
              </a:spcAft>
              <a:buNone/>
            </a:pPr>
            <a:r>
              <a:rPr lang="en" sz="900"/>
              <a:t>vsoftball@sau33.com</a:t>
            </a:r>
            <a:endParaRPr sz="900"/>
          </a:p>
        </p:txBody>
      </p:sp>
      <p:sp>
        <p:nvSpPr>
          <p:cNvPr id="273" name="Google Shape;273;p28"/>
          <p:cNvSpPr txBox="1"/>
          <p:nvPr>
            <p:ph idx="1" type="subTitle"/>
          </p:nvPr>
        </p:nvSpPr>
        <p:spPr>
          <a:xfrm>
            <a:off x="7313050" y="3811700"/>
            <a:ext cx="1470900" cy="3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Bill Hayes</a:t>
            </a:r>
            <a:endParaRPr sz="1400"/>
          </a:p>
        </p:txBody>
      </p:sp>
      <p:sp>
        <p:nvSpPr>
          <p:cNvPr id="274" name="Google Shape;274;p28"/>
          <p:cNvSpPr txBox="1"/>
          <p:nvPr>
            <p:ph idx="2" type="subTitle"/>
          </p:nvPr>
        </p:nvSpPr>
        <p:spPr>
          <a:xfrm>
            <a:off x="7313050" y="4156650"/>
            <a:ext cx="1470900" cy="4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RHS Athletic Director</a:t>
            </a:r>
            <a:endParaRPr sz="900"/>
          </a:p>
          <a:p>
            <a:pPr indent="0" lvl="0" marL="0" rtl="0" algn="l">
              <a:spcBef>
                <a:spcPts val="0"/>
              </a:spcBef>
              <a:spcAft>
                <a:spcPts val="0"/>
              </a:spcAft>
              <a:buNone/>
            </a:pPr>
            <a:r>
              <a:rPr lang="en" sz="900"/>
              <a:t>utrack@sau33.com</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9"/>
          <p:cNvSpPr txBox="1"/>
          <p:nvPr/>
        </p:nvSpPr>
        <p:spPr>
          <a:xfrm>
            <a:off x="396200" y="603000"/>
            <a:ext cx="5440800" cy="4073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200">
                <a:latin typeface="Encode Sans Semi Condensed"/>
                <a:ea typeface="Encode Sans Semi Condensed"/>
                <a:cs typeface="Encode Sans Semi Condensed"/>
                <a:sym typeface="Encode Sans Semi Condensed"/>
              </a:rPr>
              <a:t>Athletic Training Department</a:t>
            </a:r>
            <a:endParaRPr b="1" sz="2200">
              <a:latin typeface="Encode Sans Semi Condensed"/>
              <a:ea typeface="Encode Sans Semi Condensed"/>
              <a:cs typeface="Encode Sans Semi Condensed"/>
              <a:sym typeface="Encode Sans Semi Condensed"/>
            </a:endParaRPr>
          </a:p>
          <a:p>
            <a:pPr indent="0" lvl="0" marL="0" rtl="0" algn="ctr">
              <a:lnSpc>
                <a:spcPct val="150000"/>
              </a:lnSpc>
              <a:spcBef>
                <a:spcPts val="0"/>
              </a:spcBef>
              <a:spcAft>
                <a:spcPts val="0"/>
              </a:spcAft>
              <a:buNone/>
            </a:pPr>
            <a:r>
              <a:rPr b="1" lang="en" sz="2200">
                <a:latin typeface="Encode Sans Semi Condensed"/>
                <a:ea typeface="Encode Sans Semi Condensed"/>
                <a:cs typeface="Encode Sans Semi Condensed"/>
                <a:sym typeface="Encode Sans Semi Condensed"/>
              </a:rPr>
              <a:t>Raymond High School</a:t>
            </a:r>
            <a:endParaRPr sz="1700">
              <a:latin typeface="Encode Sans Semi Condensed"/>
              <a:ea typeface="Encode Sans Semi Condensed"/>
              <a:cs typeface="Encode Sans Semi Condensed"/>
              <a:sym typeface="Encode Sans Semi Condensed"/>
            </a:endParaRPr>
          </a:p>
          <a:p>
            <a:pPr indent="-336550" lvl="0" marL="457200" rtl="0" algn="l">
              <a:lnSpc>
                <a:spcPct val="150000"/>
              </a:lnSpc>
              <a:spcBef>
                <a:spcPts val="0"/>
              </a:spcBef>
              <a:spcAft>
                <a:spcPts val="0"/>
              </a:spcAft>
              <a:buSzPts val="1700"/>
              <a:buFont typeface="Encode Sans Semi Condensed"/>
              <a:buChar char="★"/>
            </a:pPr>
            <a:r>
              <a:rPr lang="en" sz="1700">
                <a:latin typeface="Encode Sans Semi Condensed"/>
                <a:ea typeface="Encode Sans Semi Condensed"/>
                <a:cs typeface="Encode Sans Semi Condensed"/>
                <a:sym typeface="Encode Sans Semi Condensed"/>
              </a:rPr>
              <a:t>Athletic Trainer: Heather Fanning</a:t>
            </a:r>
            <a:endParaRPr sz="1700">
              <a:latin typeface="Encode Sans Semi Condensed"/>
              <a:ea typeface="Encode Sans Semi Condensed"/>
              <a:cs typeface="Encode Sans Semi Condensed"/>
              <a:sym typeface="Encode Sans Semi Condensed"/>
            </a:endParaRPr>
          </a:p>
          <a:p>
            <a:pPr indent="-336550" lvl="1" marL="914400" rtl="0" algn="l">
              <a:lnSpc>
                <a:spcPct val="150000"/>
              </a:lnSpc>
              <a:spcBef>
                <a:spcPts val="1000"/>
              </a:spcBef>
              <a:spcAft>
                <a:spcPts val="0"/>
              </a:spcAft>
              <a:buSzPts val="1700"/>
              <a:buFont typeface="Encode Sans Semi Condensed"/>
              <a:buChar char="○"/>
            </a:pPr>
            <a:r>
              <a:rPr lang="en" sz="1700">
                <a:latin typeface="Encode Sans Semi Condensed"/>
                <a:ea typeface="Encode Sans Semi Condensed"/>
                <a:cs typeface="Encode Sans Semi Condensed"/>
                <a:sym typeface="Encode Sans Semi Condensed"/>
              </a:rPr>
              <a:t>Athletic Trainer for 11 Years </a:t>
            </a:r>
            <a:endParaRPr sz="1700">
              <a:latin typeface="Encode Sans Semi Condensed"/>
              <a:ea typeface="Encode Sans Semi Condensed"/>
              <a:cs typeface="Encode Sans Semi Condensed"/>
              <a:sym typeface="Encode Sans Semi Condensed"/>
            </a:endParaRPr>
          </a:p>
          <a:p>
            <a:pPr indent="-336550" lvl="1" marL="914400" rtl="0" algn="l">
              <a:lnSpc>
                <a:spcPct val="150000"/>
              </a:lnSpc>
              <a:spcBef>
                <a:spcPts val="0"/>
              </a:spcBef>
              <a:spcAft>
                <a:spcPts val="0"/>
              </a:spcAft>
              <a:buSzPts val="1700"/>
              <a:buFont typeface="Encode Sans Semi Condensed"/>
              <a:buChar char="○"/>
            </a:pPr>
            <a:r>
              <a:rPr lang="en" sz="1700">
                <a:latin typeface="Encode Sans Semi Condensed"/>
                <a:ea typeface="Encode Sans Semi Condensed"/>
                <a:cs typeface="Encode Sans Semi Condensed"/>
                <a:sym typeface="Encode Sans Semi Condensed"/>
              </a:rPr>
              <a:t>Primarily working in Colleges and HS</a:t>
            </a:r>
            <a:endParaRPr sz="1700">
              <a:latin typeface="Encode Sans Semi Condensed"/>
              <a:ea typeface="Encode Sans Semi Condensed"/>
              <a:cs typeface="Encode Sans Semi Condensed"/>
              <a:sym typeface="Encode Sans Semi Condensed"/>
            </a:endParaRPr>
          </a:p>
          <a:p>
            <a:pPr indent="-336550" lvl="0" marL="457200" rtl="0" algn="l">
              <a:lnSpc>
                <a:spcPct val="150000"/>
              </a:lnSpc>
              <a:spcBef>
                <a:spcPts val="1000"/>
              </a:spcBef>
              <a:spcAft>
                <a:spcPts val="0"/>
              </a:spcAft>
              <a:buSzPts val="1700"/>
              <a:buFont typeface="Encode Sans Semi Condensed"/>
              <a:buChar char="★"/>
            </a:pPr>
            <a:r>
              <a:rPr lang="en" sz="1700">
                <a:latin typeface="Encode Sans Semi Condensed"/>
                <a:ea typeface="Encode Sans Semi Condensed"/>
                <a:cs typeface="Encode Sans Semi Condensed"/>
                <a:sym typeface="Encode Sans Semi Condensed"/>
              </a:rPr>
              <a:t>Contracted to Raymond High School through Exeter Hospital</a:t>
            </a:r>
            <a:endParaRPr sz="1700">
              <a:latin typeface="Encode Sans Semi Condensed"/>
              <a:ea typeface="Encode Sans Semi Condensed"/>
              <a:cs typeface="Encode Sans Semi Condensed"/>
              <a:sym typeface="Encode Sans Semi Condensed"/>
            </a:endParaRPr>
          </a:p>
          <a:p>
            <a:pPr indent="-336550" lvl="0" marL="457200" rtl="0" algn="l">
              <a:lnSpc>
                <a:spcPct val="150000"/>
              </a:lnSpc>
              <a:spcBef>
                <a:spcPts val="0"/>
              </a:spcBef>
              <a:spcAft>
                <a:spcPts val="0"/>
              </a:spcAft>
              <a:buSzPts val="1700"/>
              <a:buFont typeface="Encode Sans Semi Condensed"/>
              <a:buChar char="★"/>
            </a:pPr>
            <a:r>
              <a:rPr lang="en" sz="1700">
                <a:latin typeface="Encode Sans Semi Condensed"/>
                <a:ea typeface="Encode Sans Semi Condensed"/>
                <a:cs typeface="Encode Sans Semi Condensed"/>
                <a:sym typeface="Encode Sans Semi Condensed"/>
              </a:rPr>
              <a:t>Team Physician: Dr. Joseph Bernard, DO, Concussion Specialist, Core Orthopedics and Sports Medicine </a:t>
            </a:r>
            <a:endParaRPr sz="1700">
              <a:latin typeface="Encode Sans Semi Condensed"/>
              <a:ea typeface="Encode Sans Semi Condensed"/>
              <a:cs typeface="Encode Sans Semi Condensed"/>
              <a:sym typeface="Encode Sans Semi Condensed"/>
            </a:endParaRPr>
          </a:p>
        </p:txBody>
      </p:sp>
      <p:pic>
        <p:nvPicPr>
          <p:cNvPr id="280" name="Google Shape;280;p29"/>
          <p:cNvPicPr preferRelativeResize="0"/>
          <p:nvPr/>
        </p:nvPicPr>
        <p:blipFill>
          <a:blip r:embed="rId3">
            <a:alphaModFix/>
          </a:blip>
          <a:stretch>
            <a:fillRect/>
          </a:stretch>
        </p:blipFill>
        <p:spPr>
          <a:xfrm>
            <a:off x="5290300" y="2239651"/>
            <a:ext cx="3363749" cy="664200"/>
          </a:xfrm>
          <a:prstGeom prst="rect">
            <a:avLst/>
          </a:prstGeom>
          <a:noFill/>
          <a:ln cap="flat" cmpd="sng" w="7620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0"/>
          <p:cNvSpPr txBox="1"/>
          <p:nvPr>
            <p:ph idx="15" type="title"/>
          </p:nvPr>
        </p:nvSpPr>
        <p:spPr>
          <a:xfrm>
            <a:off x="250375" y="1931600"/>
            <a:ext cx="2642400" cy="128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an Athletic Trainer?</a:t>
            </a:r>
            <a:endParaRPr/>
          </a:p>
        </p:txBody>
      </p:sp>
      <p:sp>
        <p:nvSpPr>
          <p:cNvPr id="286" name="Google Shape;286;p30"/>
          <p:cNvSpPr txBox="1"/>
          <p:nvPr>
            <p:ph idx="2" type="subTitle"/>
          </p:nvPr>
        </p:nvSpPr>
        <p:spPr>
          <a:xfrm>
            <a:off x="3277225" y="541025"/>
            <a:ext cx="5551200" cy="2839800"/>
          </a:xfrm>
          <a:prstGeom prst="rect">
            <a:avLst/>
          </a:prstGeom>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SzPts val="1500"/>
              <a:buChar char="★"/>
            </a:pPr>
            <a:r>
              <a:rPr lang="en"/>
              <a:t>A high-qualified, multi-skilled healthcare professionals who render services in accordance with their education and training related to primary care, injury and illness prevention, wellness promotion and education, emergent care, examination and clinical diagnosis, </a:t>
            </a:r>
            <a:r>
              <a:rPr lang="en"/>
              <a:t>therapeutic</a:t>
            </a:r>
            <a:r>
              <a:rPr lang="en"/>
              <a:t> intervention and rehabilitation of injuries and medical conditions </a:t>
            </a:r>
            <a:endParaRPr/>
          </a:p>
          <a:p>
            <a:pPr indent="-323850" lvl="0" marL="457200" rtl="0" algn="l">
              <a:lnSpc>
                <a:spcPct val="150000"/>
              </a:lnSpc>
              <a:spcBef>
                <a:spcPts val="0"/>
              </a:spcBef>
              <a:spcAft>
                <a:spcPts val="0"/>
              </a:spcAft>
              <a:buSzPts val="1500"/>
              <a:buChar char="★"/>
            </a:pPr>
            <a:r>
              <a:rPr lang="en"/>
              <a:t>Athletic trainers can work in a  variety of settings, from  education to military to performing arts to hospitals and clinics</a:t>
            </a:r>
            <a:endParaRPr/>
          </a:p>
        </p:txBody>
      </p:sp>
      <p:pic>
        <p:nvPicPr>
          <p:cNvPr id="287" name="Google Shape;287;p30"/>
          <p:cNvPicPr preferRelativeResize="0"/>
          <p:nvPr/>
        </p:nvPicPr>
        <p:blipFill>
          <a:blip r:embed="rId3">
            <a:alphaModFix/>
          </a:blip>
          <a:stretch>
            <a:fillRect/>
          </a:stretch>
        </p:blipFill>
        <p:spPr>
          <a:xfrm>
            <a:off x="3277213" y="3694150"/>
            <a:ext cx="3514725" cy="1295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1"/>
          <p:cNvSpPr txBox="1"/>
          <p:nvPr>
            <p:ph type="title"/>
          </p:nvPr>
        </p:nvSpPr>
        <p:spPr>
          <a:xfrm>
            <a:off x="4455850" y="114600"/>
            <a:ext cx="44232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What is My Role as AT?</a:t>
            </a:r>
            <a:endParaRPr/>
          </a:p>
        </p:txBody>
      </p:sp>
      <p:sp>
        <p:nvSpPr>
          <p:cNvPr id="293" name="Google Shape;293;p31"/>
          <p:cNvSpPr txBox="1"/>
          <p:nvPr>
            <p:ph idx="1" type="subTitle"/>
          </p:nvPr>
        </p:nvSpPr>
        <p:spPr>
          <a:xfrm>
            <a:off x="4505375" y="761100"/>
            <a:ext cx="3843300" cy="2805300"/>
          </a:xfrm>
          <a:prstGeom prst="rect">
            <a:avLst/>
          </a:prstGeom>
        </p:spPr>
        <p:txBody>
          <a:bodyPr anchorCtr="0" anchor="t" bIns="91425" lIns="91425" spcFirstLastPara="1" rIns="91425" wrap="square" tIns="91425">
            <a:spAutoFit/>
          </a:bodyPr>
          <a:lstStyle/>
          <a:p>
            <a:pPr indent="-323850" lvl="0" marL="457200" rtl="0" algn="l">
              <a:spcBef>
                <a:spcPts val="0"/>
              </a:spcBef>
              <a:spcAft>
                <a:spcPts val="0"/>
              </a:spcAft>
              <a:buSzPts val="1500"/>
              <a:buChar char="★"/>
            </a:pPr>
            <a:r>
              <a:rPr lang="en"/>
              <a:t>Help to prevent and manage any neuromusculoskeletal injuries sustained by student-athletes </a:t>
            </a:r>
            <a:endParaRPr/>
          </a:p>
          <a:p>
            <a:pPr indent="-323850" lvl="1" marL="914400" rtl="0" algn="l">
              <a:spcBef>
                <a:spcPts val="0"/>
              </a:spcBef>
              <a:spcAft>
                <a:spcPts val="0"/>
              </a:spcAft>
              <a:buSzPts val="1500"/>
              <a:buChar char="○"/>
            </a:pPr>
            <a:r>
              <a:rPr lang="en"/>
              <a:t>This can be any injury from an ACL to ankle sprain to concussion to spinal injury</a:t>
            </a:r>
            <a:endParaRPr/>
          </a:p>
          <a:p>
            <a:pPr indent="-323850" lvl="0" marL="457200" rtl="0" algn="l">
              <a:spcBef>
                <a:spcPts val="0"/>
              </a:spcBef>
              <a:spcAft>
                <a:spcPts val="0"/>
              </a:spcAft>
              <a:buSzPts val="1500"/>
              <a:buChar char="★"/>
            </a:pPr>
            <a:r>
              <a:rPr lang="en"/>
              <a:t>Figure out what the injury/illness is and how to treat it</a:t>
            </a:r>
            <a:endParaRPr/>
          </a:p>
          <a:p>
            <a:pPr indent="-323850" lvl="0" marL="457200" rtl="0" algn="l">
              <a:spcBef>
                <a:spcPts val="0"/>
              </a:spcBef>
              <a:spcAft>
                <a:spcPts val="0"/>
              </a:spcAft>
              <a:buSzPts val="1500"/>
              <a:buChar char="★"/>
            </a:pPr>
            <a:r>
              <a:rPr lang="en"/>
              <a:t>Here to keep your children safe and healthy while they </a:t>
            </a:r>
            <a:r>
              <a:rPr lang="en"/>
              <a:t>participate</a:t>
            </a:r>
            <a:r>
              <a:rPr lang="en"/>
              <a:t> in sports</a:t>
            </a:r>
            <a:endParaRPr/>
          </a:p>
        </p:txBody>
      </p:sp>
      <p:pic>
        <p:nvPicPr>
          <p:cNvPr id="294" name="Google Shape;294;p31"/>
          <p:cNvPicPr preferRelativeResize="0"/>
          <p:nvPr/>
        </p:nvPicPr>
        <p:blipFill>
          <a:blip r:embed="rId3">
            <a:alphaModFix/>
          </a:blip>
          <a:stretch>
            <a:fillRect/>
          </a:stretch>
        </p:blipFill>
        <p:spPr>
          <a:xfrm>
            <a:off x="591050" y="598125"/>
            <a:ext cx="2536076" cy="2536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2"/>
          <p:cNvSpPr txBox="1"/>
          <p:nvPr>
            <p:ph type="title"/>
          </p:nvPr>
        </p:nvSpPr>
        <p:spPr>
          <a:xfrm>
            <a:off x="250375" y="1931600"/>
            <a:ext cx="2642400" cy="6465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a:t>Injury Policy </a:t>
            </a:r>
            <a:endParaRPr/>
          </a:p>
        </p:txBody>
      </p:sp>
      <p:sp>
        <p:nvSpPr>
          <p:cNvPr id="300" name="Google Shape;300;p32"/>
          <p:cNvSpPr/>
          <p:nvPr/>
        </p:nvSpPr>
        <p:spPr>
          <a:xfrm rot="-5400000">
            <a:off x="2751875" y="67500"/>
            <a:ext cx="283500" cy="148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2"/>
          <p:cNvSpPr txBox="1"/>
          <p:nvPr/>
        </p:nvSpPr>
        <p:spPr>
          <a:xfrm>
            <a:off x="3190800" y="183950"/>
            <a:ext cx="5660100" cy="4494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Athletes and Coaches must report all injuries no matter how minor to the athletic trainer</a:t>
            </a:r>
            <a:endParaRPr>
              <a:latin typeface="Encode Sans Semi Condensed"/>
              <a:ea typeface="Encode Sans Semi Condensed"/>
              <a:cs typeface="Encode Sans Semi Condensed"/>
              <a:sym typeface="Encode Sans Semi Condensed"/>
            </a:endParaRPr>
          </a:p>
          <a:p>
            <a:pPr indent="-317500" lvl="1" marL="914400" rtl="0" algn="l">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Often times I can save you a trip to the doctor’s by figuring out what’s wrong and being able to treat it myself </a:t>
            </a:r>
            <a:endParaRPr>
              <a:latin typeface="Encode Sans Semi Condensed"/>
              <a:ea typeface="Encode Sans Semi Condensed"/>
              <a:cs typeface="Encode Sans Semi Condensed"/>
              <a:sym typeface="Encode Sans Semi Condensed"/>
            </a:endParaRPr>
          </a:p>
          <a:p>
            <a:pPr indent="-317500" lvl="1" marL="914400" rtl="0" algn="l">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Injury outcomes often improve with active treatment and rehabilitation over just rest </a:t>
            </a:r>
            <a:endParaRPr>
              <a:latin typeface="Encode Sans Semi Condensed"/>
              <a:ea typeface="Encode Sans Semi Condensed"/>
              <a:cs typeface="Encode Sans Semi Condensed"/>
              <a:sym typeface="Encode Sans Semi Condensed"/>
            </a:endParaRPr>
          </a:p>
          <a:p>
            <a:pPr indent="-317500" lvl="1" marL="914400" rtl="0" algn="l">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If a referral seems necessary with our connection to Exeter </a:t>
            </a:r>
            <a:r>
              <a:rPr lang="en">
                <a:latin typeface="Encode Sans Semi Condensed"/>
                <a:ea typeface="Encode Sans Semi Condensed"/>
                <a:cs typeface="Encode Sans Semi Condensed"/>
                <a:sym typeface="Encode Sans Semi Condensed"/>
              </a:rPr>
              <a:t>athletes</a:t>
            </a:r>
            <a:r>
              <a:rPr lang="en">
                <a:latin typeface="Encode Sans Semi Condensed"/>
                <a:ea typeface="Encode Sans Semi Condensed"/>
                <a:cs typeface="Encode Sans Semi Condensed"/>
                <a:sym typeface="Encode Sans Semi Condensed"/>
              </a:rPr>
              <a:t> can often be seen quickly by high </a:t>
            </a:r>
            <a:r>
              <a:rPr lang="en">
                <a:latin typeface="Encode Sans Semi Condensed"/>
                <a:ea typeface="Encode Sans Semi Condensed"/>
                <a:cs typeface="Encode Sans Semi Condensed"/>
                <a:sym typeface="Encode Sans Semi Condensed"/>
              </a:rPr>
              <a:t>quality</a:t>
            </a:r>
            <a:r>
              <a:rPr lang="en">
                <a:latin typeface="Encode Sans Semi Condensed"/>
                <a:ea typeface="Encode Sans Semi Condensed"/>
                <a:cs typeface="Encode Sans Semi Condensed"/>
                <a:sym typeface="Encode Sans Semi Condensed"/>
              </a:rPr>
              <a:t> providers</a:t>
            </a:r>
            <a:endParaRPr>
              <a:latin typeface="Encode Sans Semi Condensed"/>
              <a:ea typeface="Encode Sans Semi Condensed"/>
              <a:cs typeface="Encode Sans Semi Condensed"/>
              <a:sym typeface="Encode Sans Semi Condensed"/>
            </a:endParaRPr>
          </a:p>
          <a:p>
            <a:pPr indent="-317500" lvl="0" marL="457200" rtl="0" algn="l">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If your child is treated by a outside medical provider (i.e. MD, DO, PA or NP) then a note must be provided to athletic trainer after initial evaluation </a:t>
            </a:r>
            <a:endParaRPr>
              <a:latin typeface="Encode Sans Semi Condensed"/>
              <a:ea typeface="Encode Sans Semi Condensed"/>
              <a:cs typeface="Encode Sans Semi Condensed"/>
              <a:sym typeface="Encode Sans Semi Condensed"/>
            </a:endParaRPr>
          </a:p>
          <a:p>
            <a:pPr indent="-317500" lvl="1" marL="914400" rtl="0" algn="l">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A doctor’s/clearance note should be provided after every follow-up as well </a:t>
            </a:r>
            <a:endParaRPr>
              <a:latin typeface="Encode Sans Semi Condensed"/>
              <a:ea typeface="Encode Sans Semi Condensed"/>
              <a:cs typeface="Encode Sans Semi Condensed"/>
              <a:sym typeface="Encode Sans Semi Condensed"/>
            </a:endParaRPr>
          </a:p>
          <a:p>
            <a:pPr indent="-317500" lvl="0" marL="457200" rtl="0" algn="l">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Notes should include the following: clinical diagnosis, statement of return to play/sports, any restrictions upon return and date of return</a:t>
            </a:r>
            <a:endParaRPr>
              <a:latin typeface="Encode Sans Semi Condensed"/>
              <a:ea typeface="Encode Sans Semi Condensed"/>
              <a:cs typeface="Encode Sans Semi Condensed"/>
              <a:sym typeface="Encode Sans Semi Condensed"/>
            </a:endParaRPr>
          </a:p>
          <a:p>
            <a:pPr indent="-317500" lvl="0" marL="457200" rtl="0" algn="l">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Once the note from outside provider is </a:t>
            </a:r>
            <a:r>
              <a:rPr lang="en">
                <a:latin typeface="Encode Sans Semi Condensed"/>
                <a:ea typeface="Encode Sans Semi Condensed"/>
                <a:cs typeface="Encode Sans Semi Condensed"/>
                <a:sym typeface="Encode Sans Semi Condensed"/>
              </a:rPr>
              <a:t>received</a:t>
            </a:r>
            <a:r>
              <a:rPr lang="en">
                <a:latin typeface="Encode Sans Semi Condensed"/>
                <a:ea typeface="Encode Sans Semi Condensed"/>
                <a:cs typeface="Encode Sans Semi Condensed"/>
                <a:sym typeface="Encode Sans Semi Condensed"/>
              </a:rPr>
              <a:t> the student-athlete will have to come check-in with me for clearance to participate in RHS athletics </a:t>
            </a:r>
            <a:endParaRPr>
              <a:latin typeface="Encode Sans Semi Condensed"/>
              <a:ea typeface="Encode Sans Semi Condensed"/>
              <a:cs typeface="Encode Sans Semi Condensed"/>
              <a:sym typeface="Encode Sans Semi Condensed"/>
            </a:endParaRPr>
          </a:p>
          <a:p>
            <a:pPr indent="-317500" lvl="1" marL="914400" rtl="0" algn="l">
              <a:spcBef>
                <a:spcPts val="0"/>
              </a:spcBef>
              <a:spcAft>
                <a:spcPts val="0"/>
              </a:spcAft>
              <a:buSzPts val="1400"/>
              <a:buFont typeface="Encode Sans Semi Condensed"/>
              <a:buChar char="○"/>
            </a:pPr>
            <a:r>
              <a:rPr lang="en">
                <a:latin typeface="Encode Sans Semi Condensed"/>
                <a:ea typeface="Encode Sans Semi Condensed"/>
                <a:cs typeface="Encode Sans Semi Condensed"/>
                <a:sym typeface="Encode Sans Semi Condensed"/>
              </a:rPr>
              <a:t>If return seems questionable/disagreeable from the outside provider’s opinion the parents will be notified </a:t>
            </a:r>
            <a:endParaRPr>
              <a:latin typeface="Encode Sans Semi Condensed"/>
              <a:ea typeface="Encode Sans Semi Condensed"/>
              <a:cs typeface="Encode Sans Semi Condensed"/>
              <a:sym typeface="Encode Sans Semi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3"/>
          <p:cNvSpPr txBox="1"/>
          <p:nvPr>
            <p:ph idx="1" type="subTitle"/>
          </p:nvPr>
        </p:nvSpPr>
        <p:spPr>
          <a:xfrm flipH="1">
            <a:off x="3075150" y="110725"/>
            <a:ext cx="5980800" cy="42984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Char char="★"/>
            </a:pPr>
            <a:r>
              <a:rPr lang="en">
                <a:solidFill>
                  <a:schemeClr val="dk1"/>
                </a:solidFill>
              </a:rPr>
              <a:t>Concussions otherwise known as a Mild Traumatic Brain Injury is caused by a bump, blow or jolt to the head or a hit to the body that causes the head and brain to move rapidly back and forth</a:t>
            </a:r>
            <a:endParaRPr>
              <a:solidFill>
                <a:schemeClr val="dk1"/>
              </a:solidFill>
            </a:endParaRPr>
          </a:p>
          <a:p>
            <a:pPr indent="-323850" lvl="0" marL="457200" rtl="0" algn="l">
              <a:spcBef>
                <a:spcPts val="0"/>
              </a:spcBef>
              <a:spcAft>
                <a:spcPts val="0"/>
              </a:spcAft>
              <a:buClr>
                <a:schemeClr val="dk1"/>
              </a:buClr>
              <a:buSzPts val="1500"/>
              <a:buChar char="★"/>
            </a:pPr>
            <a:r>
              <a:rPr lang="en">
                <a:solidFill>
                  <a:schemeClr val="dk1"/>
                </a:solidFill>
              </a:rPr>
              <a:t>If an athlete is suspected of having a concussion they will be immediately removed from play for the remainder of the day</a:t>
            </a:r>
            <a:endParaRPr>
              <a:solidFill>
                <a:schemeClr val="dk1"/>
              </a:solidFill>
            </a:endParaRPr>
          </a:p>
          <a:p>
            <a:pPr indent="-323850" lvl="0" marL="457200" rtl="0" algn="l">
              <a:spcBef>
                <a:spcPts val="0"/>
              </a:spcBef>
              <a:spcAft>
                <a:spcPts val="0"/>
              </a:spcAft>
              <a:buClr>
                <a:schemeClr val="dk1"/>
              </a:buClr>
              <a:buSzPts val="1500"/>
              <a:buChar char="★"/>
            </a:pPr>
            <a:r>
              <a:rPr lang="en">
                <a:solidFill>
                  <a:schemeClr val="dk1"/>
                </a:solidFill>
              </a:rPr>
              <a:t>Parents/Guardians will be notified and athlete will be required to be evaluated by doctor</a:t>
            </a:r>
            <a:endParaRPr>
              <a:solidFill>
                <a:schemeClr val="dk1"/>
              </a:solidFill>
            </a:endParaRPr>
          </a:p>
          <a:p>
            <a:pPr indent="-323850" lvl="1" marL="914400" rtl="0" algn="l">
              <a:spcBef>
                <a:spcPts val="0"/>
              </a:spcBef>
              <a:spcAft>
                <a:spcPts val="0"/>
              </a:spcAft>
              <a:buClr>
                <a:schemeClr val="dk1"/>
              </a:buClr>
              <a:buSzPts val="1500"/>
              <a:buChar char="○"/>
            </a:pPr>
            <a:r>
              <a:rPr lang="en">
                <a:solidFill>
                  <a:schemeClr val="dk1"/>
                </a:solidFill>
              </a:rPr>
              <a:t>Can be PCP/Pediatrician or Specialist </a:t>
            </a:r>
            <a:endParaRPr>
              <a:solidFill>
                <a:schemeClr val="dk1"/>
              </a:solidFill>
            </a:endParaRPr>
          </a:p>
          <a:p>
            <a:pPr indent="-323850" lvl="0" marL="457200" rtl="0" algn="l">
              <a:spcBef>
                <a:spcPts val="0"/>
              </a:spcBef>
              <a:spcAft>
                <a:spcPts val="0"/>
              </a:spcAft>
              <a:buClr>
                <a:schemeClr val="dk1"/>
              </a:buClr>
              <a:buSzPts val="1500"/>
              <a:buChar char="★"/>
            </a:pPr>
            <a:r>
              <a:rPr lang="en">
                <a:solidFill>
                  <a:schemeClr val="dk1"/>
                </a:solidFill>
              </a:rPr>
              <a:t>School Nurse will be notified for academic accommodations </a:t>
            </a:r>
            <a:endParaRPr/>
          </a:p>
        </p:txBody>
      </p:sp>
      <p:sp>
        <p:nvSpPr>
          <p:cNvPr id="307" name="Google Shape;307;p33"/>
          <p:cNvSpPr txBox="1"/>
          <p:nvPr>
            <p:ph idx="2" type="title"/>
          </p:nvPr>
        </p:nvSpPr>
        <p:spPr>
          <a:xfrm flipH="1">
            <a:off x="0" y="2041150"/>
            <a:ext cx="2893500" cy="14775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en" sz="4200"/>
              <a:t>Concussion Policy</a:t>
            </a:r>
            <a:endParaRPr sz="4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4"/>
          <p:cNvSpPr txBox="1"/>
          <p:nvPr>
            <p:ph idx="2" type="title"/>
          </p:nvPr>
        </p:nvSpPr>
        <p:spPr>
          <a:xfrm flipH="1">
            <a:off x="0" y="2012850"/>
            <a:ext cx="2893500" cy="15084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en" sz="4300"/>
              <a:t>Concussion Policy II</a:t>
            </a:r>
            <a:endParaRPr sz="4300"/>
          </a:p>
        </p:txBody>
      </p:sp>
      <p:sp>
        <p:nvSpPr>
          <p:cNvPr id="313" name="Google Shape;313;p34"/>
          <p:cNvSpPr txBox="1"/>
          <p:nvPr/>
        </p:nvSpPr>
        <p:spPr>
          <a:xfrm>
            <a:off x="3687800" y="301925"/>
            <a:ext cx="5057100" cy="4340700"/>
          </a:xfrm>
          <a:prstGeom prst="rect">
            <a:avLst/>
          </a:prstGeom>
          <a:solidFill>
            <a:schemeClr val="lt1"/>
          </a:solid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Athlete will need to be s</a:t>
            </a:r>
            <a:r>
              <a:rPr lang="en" sz="1500">
                <a:latin typeface="Encode Sans Semi Condensed"/>
                <a:ea typeface="Encode Sans Semi Condensed"/>
                <a:cs typeface="Encode Sans Semi Condensed"/>
                <a:sym typeface="Encode Sans Semi Condensed"/>
              </a:rPr>
              <a:t>ymptom-free for at least 24 hours and must provide clearance from their doctor and the Return to Activity Post Head Injury Consent form </a:t>
            </a:r>
            <a:endParaRPr sz="1500">
              <a:latin typeface="Encode Sans Semi Condensed"/>
              <a:ea typeface="Encode Sans Semi Condensed"/>
              <a:cs typeface="Encode Sans Semi Condensed"/>
              <a:sym typeface="Encode Sans Semi Condensed"/>
            </a:endParaRPr>
          </a:p>
          <a:p>
            <a:pPr indent="-323850" lvl="0" marL="457200" rtl="0" algn="l">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The athlete will need to come see me for clearance and take the ImPACT test in order to start return to play</a:t>
            </a:r>
            <a:endParaRPr sz="1500">
              <a:latin typeface="Encode Sans Semi Condensed"/>
              <a:ea typeface="Encode Sans Semi Condensed"/>
              <a:cs typeface="Encode Sans Semi Condensed"/>
              <a:sym typeface="Encode Sans Semi Condensed"/>
            </a:endParaRPr>
          </a:p>
          <a:p>
            <a:pPr indent="-323850" lvl="0" marL="457200" rtl="0" algn="l">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Return to Play is a 5 step progression back into activity </a:t>
            </a:r>
            <a:endParaRPr sz="1500">
              <a:latin typeface="Encode Sans Semi Condensed"/>
              <a:ea typeface="Encode Sans Semi Condensed"/>
              <a:cs typeface="Encode Sans Semi Condensed"/>
              <a:sym typeface="Encode Sans Semi Condensed"/>
            </a:endParaRPr>
          </a:p>
          <a:p>
            <a:pPr indent="-323850" lvl="1" marL="914400" rtl="0" algn="l">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Step 1: 20-30 minutes light aerobic activity</a:t>
            </a:r>
            <a:endParaRPr sz="1500">
              <a:latin typeface="Encode Sans Semi Condensed"/>
              <a:ea typeface="Encode Sans Semi Condensed"/>
              <a:cs typeface="Encode Sans Semi Condensed"/>
              <a:sym typeface="Encode Sans Semi Condensed"/>
            </a:endParaRPr>
          </a:p>
          <a:p>
            <a:pPr indent="-323850" lvl="1" marL="914400" rtl="0" algn="l">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Step 2: 30-45 minutes moderate aerobic activity</a:t>
            </a:r>
            <a:endParaRPr sz="1500">
              <a:latin typeface="Encode Sans Semi Condensed"/>
              <a:ea typeface="Encode Sans Semi Condensed"/>
              <a:cs typeface="Encode Sans Semi Condensed"/>
              <a:sym typeface="Encode Sans Semi Condensed"/>
            </a:endParaRPr>
          </a:p>
          <a:p>
            <a:pPr indent="-323850" lvl="1" marL="914400" rtl="0" algn="l">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Step 3: Sport-specific non-contact activity </a:t>
            </a:r>
            <a:endParaRPr sz="1500">
              <a:latin typeface="Encode Sans Semi Condensed"/>
              <a:ea typeface="Encode Sans Semi Condensed"/>
              <a:cs typeface="Encode Sans Semi Condensed"/>
              <a:sym typeface="Encode Sans Semi Condensed"/>
            </a:endParaRPr>
          </a:p>
          <a:p>
            <a:pPr indent="-323850" lvl="1" marL="914400" rtl="0" algn="l">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Step 4: Full practice </a:t>
            </a:r>
            <a:endParaRPr sz="1500">
              <a:latin typeface="Encode Sans Semi Condensed"/>
              <a:ea typeface="Encode Sans Semi Condensed"/>
              <a:cs typeface="Encode Sans Semi Condensed"/>
              <a:sym typeface="Encode Sans Semi Condensed"/>
            </a:endParaRPr>
          </a:p>
          <a:p>
            <a:pPr indent="-323850" lvl="1" marL="914400" rtl="0" algn="l">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Step 5: Return to competition</a:t>
            </a:r>
            <a:endParaRPr sz="1500">
              <a:latin typeface="Encode Sans Semi Condensed"/>
              <a:ea typeface="Encode Sans Semi Condensed"/>
              <a:cs typeface="Encode Sans Semi Condensed"/>
              <a:sym typeface="Encode Sans Semi Condensed"/>
            </a:endParaRPr>
          </a:p>
          <a:p>
            <a:pPr indent="-323850" lvl="0" marL="457200" rtl="0" algn="l">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Athletes must be symptom free through each step in order to move forward, if symptomatic activity will stop and they can repeat the step the following day if symptom-free</a:t>
            </a:r>
            <a:endParaRPr sz="1500">
              <a:latin typeface="Encode Sans Semi Condensed"/>
              <a:ea typeface="Encode Sans Semi Condensed"/>
              <a:cs typeface="Encode Sans Semi Condensed"/>
              <a:sym typeface="Encode Sans Semi Condensed"/>
            </a:endParaRPr>
          </a:p>
          <a:p>
            <a:pPr indent="-323850" lvl="0" marL="457200" rtl="0" algn="l">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A concussion information sheet will be provided before the start of the spring season that has a lot of important information like signs and symptoms and RTP info</a:t>
            </a:r>
            <a:endParaRPr sz="1500">
              <a:latin typeface="Encode Sans Semi Condensed"/>
              <a:ea typeface="Encode Sans Semi Condensed"/>
              <a:cs typeface="Encode Sans Semi Condensed"/>
              <a:sym typeface="Encode Sans Semi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Annual Report by Slidesgo">
  <a:themeElements>
    <a:clrScheme name="Simple Light">
      <a:dk1>
        <a:srgbClr val="304529"/>
      </a:dk1>
      <a:lt1>
        <a:srgbClr val="FCFCFC"/>
      </a:lt1>
      <a:dk2>
        <a:srgbClr val="22311D"/>
      </a:dk2>
      <a:lt2>
        <a:srgbClr val="7F6000"/>
      </a:lt2>
      <a:accent1>
        <a:srgbClr val="192E40"/>
      </a:accent1>
      <a:accent2>
        <a:srgbClr val="FFC479"/>
      </a:accent2>
      <a:accent3>
        <a:srgbClr val="9E9E9E"/>
      </a:accent3>
      <a:accent4>
        <a:srgbClr val="192E40"/>
      </a:accent4>
      <a:accent5>
        <a:srgbClr val="CBD9E2"/>
      </a:accent5>
      <a:accent6>
        <a:srgbClr val="FFC479"/>
      </a:accent6>
      <a:hlink>
        <a:srgbClr val="7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